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91" r:id="rId3"/>
    <p:sldId id="257" r:id="rId4"/>
    <p:sldId id="258" r:id="rId5"/>
    <p:sldId id="259" r:id="rId6"/>
    <p:sldId id="260" r:id="rId7"/>
    <p:sldId id="261" r:id="rId8"/>
    <p:sldId id="292" r:id="rId9"/>
    <p:sldId id="262" r:id="rId10"/>
    <p:sldId id="293" r:id="rId11"/>
    <p:sldId id="263" r:id="rId12"/>
    <p:sldId id="264" r:id="rId13"/>
    <p:sldId id="265" r:id="rId14"/>
    <p:sldId id="294" r:id="rId15"/>
    <p:sldId id="266" r:id="rId16"/>
    <p:sldId id="267" r:id="rId17"/>
    <p:sldId id="268" r:id="rId18"/>
    <p:sldId id="269" r:id="rId19"/>
    <p:sldId id="303" r:id="rId20"/>
    <p:sldId id="301" r:id="rId21"/>
    <p:sldId id="295" r:id="rId22"/>
    <p:sldId id="272" r:id="rId23"/>
    <p:sldId id="296" r:id="rId24"/>
    <p:sldId id="275" r:id="rId25"/>
    <p:sldId id="299" r:id="rId26"/>
    <p:sldId id="297" r:id="rId27"/>
    <p:sldId id="276" r:id="rId28"/>
    <p:sldId id="300" r:id="rId29"/>
    <p:sldId id="277" r:id="rId30"/>
    <p:sldId id="298" r:id="rId31"/>
    <p:sldId id="304" r:id="rId32"/>
    <p:sldId id="305" r:id="rId33"/>
    <p:sldId id="284" r:id="rId34"/>
    <p:sldId id="285" r:id="rId35"/>
    <p:sldId id="286" r:id="rId36"/>
    <p:sldId id="287" r:id="rId37"/>
    <p:sldId id="306" r:id="rId38"/>
    <p:sldId id="307" r:id="rId39"/>
    <p:sldId id="308" r:id="rId40"/>
    <p:sldId id="309"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sorterViewPr>
    <p:cViewPr>
      <p:scale>
        <a:sx n="100" d="100"/>
        <a:sy n="100" d="100"/>
      </p:scale>
      <p:origin x="0" y="-94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066B4D-ADCD-48A0-847C-F89B525EA2B4}" type="doc">
      <dgm:prSet loTypeId="urn:microsoft.com/office/officeart/2005/8/layout/hProcess9" loCatId="process" qsTypeId="urn:microsoft.com/office/officeart/2005/8/quickstyle/simple1" qsCatId="simple" csTypeId="urn:microsoft.com/office/officeart/2005/8/colors/accent1_2" csCatId="accent1" phldr="1"/>
      <dgm:spPr/>
    </dgm:pt>
    <dgm:pt modelId="{0FE4EF69-FD43-495D-BABB-457465B8B26D}">
      <dgm:prSet phldrT="[Texte]"/>
      <dgm:spPr/>
      <dgm:t>
        <a:bodyPr/>
        <a:lstStyle/>
        <a:p>
          <a:r>
            <a:rPr lang="fr-FR" dirty="0"/>
            <a:t>Obligation d’immatriculation</a:t>
          </a:r>
        </a:p>
        <a:p>
          <a:r>
            <a:rPr lang="fr-FR" dirty="0"/>
            <a:t>Au Registre de commerce</a:t>
          </a:r>
        </a:p>
      </dgm:t>
    </dgm:pt>
    <dgm:pt modelId="{8EB162B6-3C18-4949-B7FE-692CCCBBD35F}" type="parTrans" cxnId="{5DDDF9F8-C9AE-4A97-A7EC-48D722DC4AAD}">
      <dgm:prSet/>
      <dgm:spPr/>
      <dgm:t>
        <a:bodyPr/>
        <a:lstStyle/>
        <a:p>
          <a:endParaRPr lang="fr-FR"/>
        </a:p>
      </dgm:t>
    </dgm:pt>
    <dgm:pt modelId="{41534677-8634-40A2-B0A5-8BAEAEFBCB98}" type="sibTrans" cxnId="{5DDDF9F8-C9AE-4A97-A7EC-48D722DC4AAD}">
      <dgm:prSet/>
      <dgm:spPr/>
      <dgm:t>
        <a:bodyPr/>
        <a:lstStyle/>
        <a:p>
          <a:endParaRPr lang="fr-FR"/>
        </a:p>
      </dgm:t>
    </dgm:pt>
    <dgm:pt modelId="{1464D0DD-F341-41B5-AB90-FD27836335FB}">
      <dgm:prSet phldrT="[Texte]"/>
      <dgm:spPr/>
      <dgm:t>
        <a:bodyPr/>
        <a:lstStyle/>
        <a:p>
          <a:r>
            <a:rPr lang="fr-FR" dirty="0"/>
            <a:t>Obligation de tenir une comptabilité</a:t>
          </a:r>
        </a:p>
      </dgm:t>
    </dgm:pt>
    <dgm:pt modelId="{1E4E4404-B231-4956-8D1E-F2492BC9ED82}" type="parTrans" cxnId="{6AF06CC9-CEA1-4D71-9ECC-C34789D7A773}">
      <dgm:prSet/>
      <dgm:spPr/>
      <dgm:t>
        <a:bodyPr/>
        <a:lstStyle/>
        <a:p>
          <a:endParaRPr lang="fr-FR"/>
        </a:p>
      </dgm:t>
    </dgm:pt>
    <dgm:pt modelId="{49A384EF-591C-47FD-9AF0-CB34B8ACB174}" type="sibTrans" cxnId="{6AF06CC9-CEA1-4D71-9ECC-C34789D7A773}">
      <dgm:prSet/>
      <dgm:spPr/>
      <dgm:t>
        <a:bodyPr/>
        <a:lstStyle/>
        <a:p>
          <a:endParaRPr lang="fr-FR"/>
        </a:p>
      </dgm:t>
    </dgm:pt>
    <dgm:pt modelId="{EC20E588-2077-4B8A-8959-36948EB88ED7}" type="pres">
      <dgm:prSet presAssocID="{FC066B4D-ADCD-48A0-847C-F89B525EA2B4}" presName="CompostProcess" presStyleCnt="0">
        <dgm:presLayoutVars>
          <dgm:dir/>
          <dgm:resizeHandles val="exact"/>
        </dgm:presLayoutVars>
      </dgm:prSet>
      <dgm:spPr/>
    </dgm:pt>
    <dgm:pt modelId="{B721B495-854C-4D21-A93B-BF6DA6E833F6}" type="pres">
      <dgm:prSet presAssocID="{FC066B4D-ADCD-48A0-847C-F89B525EA2B4}" presName="arrow" presStyleLbl="bgShp" presStyleIdx="0" presStyleCnt="1"/>
      <dgm:spPr/>
    </dgm:pt>
    <dgm:pt modelId="{D61E8170-8C74-43C1-8B66-1DC8A9ECAE13}" type="pres">
      <dgm:prSet presAssocID="{FC066B4D-ADCD-48A0-847C-F89B525EA2B4}" presName="linearProcess" presStyleCnt="0"/>
      <dgm:spPr/>
    </dgm:pt>
    <dgm:pt modelId="{F3765273-0577-41F9-B632-30C7BAD294FB}" type="pres">
      <dgm:prSet presAssocID="{0FE4EF69-FD43-495D-BABB-457465B8B26D}" presName="textNode" presStyleLbl="node1" presStyleIdx="0" presStyleCnt="2">
        <dgm:presLayoutVars>
          <dgm:bulletEnabled val="1"/>
        </dgm:presLayoutVars>
      </dgm:prSet>
      <dgm:spPr/>
      <dgm:t>
        <a:bodyPr/>
        <a:lstStyle/>
        <a:p>
          <a:endParaRPr lang="fr-FR"/>
        </a:p>
      </dgm:t>
    </dgm:pt>
    <dgm:pt modelId="{3DEF2A27-633C-453D-AB77-C41CCAA5FF24}" type="pres">
      <dgm:prSet presAssocID="{41534677-8634-40A2-B0A5-8BAEAEFBCB98}" presName="sibTrans" presStyleCnt="0"/>
      <dgm:spPr/>
    </dgm:pt>
    <dgm:pt modelId="{E3EF5502-AF3E-44B9-9FD3-89D8E898FACF}" type="pres">
      <dgm:prSet presAssocID="{1464D0DD-F341-41B5-AB90-FD27836335FB}" presName="textNode" presStyleLbl="node1" presStyleIdx="1" presStyleCnt="2">
        <dgm:presLayoutVars>
          <dgm:bulletEnabled val="1"/>
        </dgm:presLayoutVars>
      </dgm:prSet>
      <dgm:spPr/>
      <dgm:t>
        <a:bodyPr/>
        <a:lstStyle/>
        <a:p>
          <a:endParaRPr lang="fr-FR"/>
        </a:p>
      </dgm:t>
    </dgm:pt>
  </dgm:ptLst>
  <dgm:cxnLst>
    <dgm:cxn modelId="{AF662545-414C-4D92-A8CA-EE5E8F6284B3}" type="presOf" srcId="{0FE4EF69-FD43-495D-BABB-457465B8B26D}" destId="{F3765273-0577-41F9-B632-30C7BAD294FB}" srcOrd="0" destOrd="0" presId="urn:microsoft.com/office/officeart/2005/8/layout/hProcess9"/>
    <dgm:cxn modelId="{5DDDF9F8-C9AE-4A97-A7EC-48D722DC4AAD}" srcId="{FC066B4D-ADCD-48A0-847C-F89B525EA2B4}" destId="{0FE4EF69-FD43-495D-BABB-457465B8B26D}" srcOrd="0" destOrd="0" parTransId="{8EB162B6-3C18-4949-B7FE-692CCCBBD35F}" sibTransId="{41534677-8634-40A2-B0A5-8BAEAEFBCB98}"/>
    <dgm:cxn modelId="{6AF06CC9-CEA1-4D71-9ECC-C34789D7A773}" srcId="{FC066B4D-ADCD-48A0-847C-F89B525EA2B4}" destId="{1464D0DD-F341-41B5-AB90-FD27836335FB}" srcOrd="1" destOrd="0" parTransId="{1E4E4404-B231-4956-8D1E-F2492BC9ED82}" sibTransId="{49A384EF-591C-47FD-9AF0-CB34B8ACB174}"/>
    <dgm:cxn modelId="{3E4EE828-869A-4C9E-8C73-2D43AAE4A133}" type="presOf" srcId="{1464D0DD-F341-41B5-AB90-FD27836335FB}" destId="{E3EF5502-AF3E-44B9-9FD3-89D8E898FACF}" srcOrd="0" destOrd="0" presId="urn:microsoft.com/office/officeart/2005/8/layout/hProcess9"/>
    <dgm:cxn modelId="{8D431FE6-FA35-4466-9375-9DC54D8D03C0}" type="presOf" srcId="{FC066B4D-ADCD-48A0-847C-F89B525EA2B4}" destId="{EC20E588-2077-4B8A-8959-36948EB88ED7}" srcOrd="0" destOrd="0" presId="urn:microsoft.com/office/officeart/2005/8/layout/hProcess9"/>
    <dgm:cxn modelId="{DF8486A2-09B4-44D7-AB69-27F0415FA9D6}" type="presParOf" srcId="{EC20E588-2077-4B8A-8959-36948EB88ED7}" destId="{B721B495-854C-4D21-A93B-BF6DA6E833F6}" srcOrd="0" destOrd="0" presId="urn:microsoft.com/office/officeart/2005/8/layout/hProcess9"/>
    <dgm:cxn modelId="{CF8643D0-4F31-4569-990C-231509EF02A7}" type="presParOf" srcId="{EC20E588-2077-4B8A-8959-36948EB88ED7}" destId="{D61E8170-8C74-43C1-8B66-1DC8A9ECAE13}" srcOrd="1" destOrd="0" presId="urn:microsoft.com/office/officeart/2005/8/layout/hProcess9"/>
    <dgm:cxn modelId="{CCFD2AF6-0840-437C-8F91-FA72A68D052C}" type="presParOf" srcId="{D61E8170-8C74-43C1-8B66-1DC8A9ECAE13}" destId="{F3765273-0577-41F9-B632-30C7BAD294FB}" srcOrd="0" destOrd="0" presId="urn:microsoft.com/office/officeart/2005/8/layout/hProcess9"/>
    <dgm:cxn modelId="{34AFC52F-8047-455B-A818-1FB24E12F39F}" type="presParOf" srcId="{D61E8170-8C74-43C1-8B66-1DC8A9ECAE13}" destId="{3DEF2A27-633C-453D-AB77-C41CCAA5FF24}" srcOrd="1" destOrd="0" presId="urn:microsoft.com/office/officeart/2005/8/layout/hProcess9"/>
    <dgm:cxn modelId="{DAFDFC75-AD4E-4BA2-A238-263C4ACA6726}" type="presParOf" srcId="{D61E8170-8C74-43C1-8B66-1DC8A9ECAE13}" destId="{E3EF5502-AF3E-44B9-9FD3-89D8E898FACF}"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1CEFC92-3DBA-4931-90A7-C090E5197B6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fr-FR"/>
        </a:p>
      </dgm:t>
    </dgm:pt>
    <dgm:pt modelId="{D8E7E18E-4E3A-4109-A92C-E635BFDBAEA7}">
      <dgm:prSet phldrT="[Texte]" custT="1"/>
      <dgm:spPr/>
      <dgm:t>
        <a:bodyPr/>
        <a:lstStyle/>
        <a:p>
          <a:r>
            <a:rPr lang="fr-FR" sz="2800" dirty="0"/>
            <a:t>LIVRES </a:t>
          </a:r>
        </a:p>
        <a:p>
          <a:r>
            <a:rPr lang="fr-FR" sz="2800" dirty="0"/>
            <a:t>COMPTABLES</a:t>
          </a:r>
        </a:p>
      </dgm:t>
    </dgm:pt>
    <dgm:pt modelId="{49D5DF70-5F1E-4B28-99CD-00143452B974}" type="parTrans" cxnId="{EAEF1D49-633B-4701-B368-E7573285AC74}">
      <dgm:prSet/>
      <dgm:spPr/>
      <dgm:t>
        <a:bodyPr/>
        <a:lstStyle/>
        <a:p>
          <a:endParaRPr lang="fr-FR"/>
        </a:p>
      </dgm:t>
    </dgm:pt>
    <dgm:pt modelId="{DD862C1E-8287-4089-A281-74E49FE6A535}" type="sibTrans" cxnId="{EAEF1D49-633B-4701-B368-E7573285AC74}">
      <dgm:prSet/>
      <dgm:spPr/>
      <dgm:t>
        <a:bodyPr/>
        <a:lstStyle/>
        <a:p>
          <a:endParaRPr lang="fr-FR"/>
        </a:p>
      </dgm:t>
    </dgm:pt>
    <dgm:pt modelId="{822C3142-F07B-4AFA-AD70-1A934A38F859}">
      <dgm:prSet phldrT="[Texte]" custT="1"/>
      <dgm:spPr/>
      <dgm:t>
        <a:bodyPr/>
        <a:lstStyle/>
        <a:p>
          <a:r>
            <a:rPr lang="fr-FR" sz="3200" dirty="0"/>
            <a:t>Livre journal</a:t>
          </a:r>
        </a:p>
      </dgm:t>
    </dgm:pt>
    <dgm:pt modelId="{0979D032-E3F1-40D5-B3F2-33B5B82019DD}" type="parTrans" cxnId="{E881D1FD-4899-4E41-80C0-0F731E465C90}">
      <dgm:prSet/>
      <dgm:spPr/>
      <dgm:t>
        <a:bodyPr/>
        <a:lstStyle/>
        <a:p>
          <a:endParaRPr lang="fr-FR"/>
        </a:p>
      </dgm:t>
    </dgm:pt>
    <dgm:pt modelId="{62A1536C-1C95-4EFB-AF72-72337296A2FE}" type="sibTrans" cxnId="{E881D1FD-4899-4E41-80C0-0F731E465C90}">
      <dgm:prSet/>
      <dgm:spPr/>
      <dgm:t>
        <a:bodyPr/>
        <a:lstStyle/>
        <a:p>
          <a:endParaRPr lang="fr-FR"/>
        </a:p>
      </dgm:t>
    </dgm:pt>
    <dgm:pt modelId="{6A67204C-B01F-4F69-B9E6-268BCE4E5C2B}">
      <dgm:prSet phldrT="[Texte]" custT="1"/>
      <dgm:spPr/>
      <dgm:t>
        <a:bodyPr/>
        <a:lstStyle/>
        <a:p>
          <a:r>
            <a:rPr lang="fr-FR" sz="3200" dirty="0"/>
            <a:t>Grand-livre </a:t>
          </a:r>
          <a:r>
            <a:rPr lang="fr-FR" sz="1900" dirty="0"/>
            <a:t>(selon le plan de comptes)</a:t>
          </a:r>
        </a:p>
      </dgm:t>
    </dgm:pt>
    <dgm:pt modelId="{9FCE8814-5A3B-485D-9110-F2D76BF5AC37}" type="parTrans" cxnId="{F7AF5B23-54F0-463E-A452-4198AC7F7E1D}">
      <dgm:prSet/>
      <dgm:spPr/>
      <dgm:t>
        <a:bodyPr/>
        <a:lstStyle/>
        <a:p>
          <a:endParaRPr lang="fr-FR"/>
        </a:p>
      </dgm:t>
    </dgm:pt>
    <dgm:pt modelId="{88BBB7D0-E870-47C0-BB07-310CAA693293}" type="sibTrans" cxnId="{F7AF5B23-54F0-463E-A452-4198AC7F7E1D}">
      <dgm:prSet/>
      <dgm:spPr/>
      <dgm:t>
        <a:bodyPr/>
        <a:lstStyle/>
        <a:p>
          <a:endParaRPr lang="fr-FR"/>
        </a:p>
      </dgm:t>
    </dgm:pt>
    <dgm:pt modelId="{BD7DA13A-FE9D-45A9-AD2B-735DD6E055C3}">
      <dgm:prSet phldrT="[Texte]" custT="1"/>
      <dgm:spPr/>
      <dgm:t>
        <a:bodyPr/>
        <a:lstStyle/>
        <a:p>
          <a:r>
            <a:rPr lang="fr-FR" sz="3200" dirty="0"/>
            <a:t>Livre d’inventaire</a:t>
          </a:r>
        </a:p>
        <a:p>
          <a:r>
            <a:rPr lang="fr-FR" sz="3200" dirty="0"/>
            <a:t>(</a:t>
          </a:r>
          <a:r>
            <a:rPr lang="fr-FR" sz="2000" dirty="0"/>
            <a:t>actif/passif)</a:t>
          </a:r>
        </a:p>
      </dgm:t>
    </dgm:pt>
    <dgm:pt modelId="{E3BC4B94-DACD-4FF6-B879-85A2DABE90CF}" type="parTrans" cxnId="{0652F146-5DC0-4A07-87DF-C263BC5BB2A3}">
      <dgm:prSet/>
      <dgm:spPr/>
      <dgm:t>
        <a:bodyPr/>
        <a:lstStyle/>
        <a:p>
          <a:endParaRPr lang="fr-FR"/>
        </a:p>
      </dgm:t>
    </dgm:pt>
    <dgm:pt modelId="{6B04F137-439A-4C37-8091-5A9E2ADD0E99}" type="sibTrans" cxnId="{0652F146-5DC0-4A07-87DF-C263BC5BB2A3}">
      <dgm:prSet/>
      <dgm:spPr/>
      <dgm:t>
        <a:bodyPr/>
        <a:lstStyle/>
        <a:p>
          <a:endParaRPr lang="fr-FR"/>
        </a:p>
      </dgm:t>
    </dgm:pt>
    <dgm:pt modelId="{0CE1DF9A-DA6F-489A-8542-78909310F473}" type="pres">
      <dgm:prSet presAssocID="{A1CEFC92-3DBA-4931-90A7-C090E5197B68}" presName="Name0" presStyleCnt="0">
        <dgm:presLayoutVars>
          <dgm:chMax val="1"/>
          <dgm:chPref val="1"/>
          <dgm:dir/>
          <dgm:resizeHandles/>
        </dgm:presLayoutVars>
      </dgm:prSet>
      <dgm:spPr/>
      <dgm:t>
        <a:bodyPr/>
        <a:lstStyle/>
        <a:p>
          <a:endParaRPr lang="fr-FR"/>
        </a:p>
      </dgm:t>
    </dgm:pt>
    <dgm:pt modelId="{5EC07721-FF37-4443-A754-5B0C9803321E}" type="pres">
      <dgm:prSet presAssocID="{D8E7E18E-4E3A-4109-A92C-E635BFDBAEA7}" presName="Parent" presStyleLbl="node1" presStyleIdx="0" presStyleCnt="2" custScaleX="199419" custScaleY="203413" custLinFactNeighborX="-81440" custLinFactNeighborY="-8218">
        <dgm:presLayoutVars>
          <dgm:chMax val="4"/>
          <dgm:chPref val="3"/>
        </dgm:presLayoutVars>
      </dgm:prSet>
      <dgm:spPr/>
      <dgm:t>
        <a:bodyPr/>
        <a:lstStyle/>
        <a:p>
          <a:endParaRPr lang="fr-FR"/>
        </a:p>
      </dgm:t>
    </dgm:pt>
    <dgm:pt modelId="{0B926CF9-4BA8-468F-A0CB-B636FDE56B09}" type="pres">
      <dgm:prSet presAssocID="{822C3142-F07B-4AFA-AD70-1A934A38F859}" presName="Accent" presStyleLbl="node1" presStyleIdx="1" presStyleCnt="2"/>
      <dgm:spPr/>
    </dgm:pt>
    <dgm:pt modelId="{A18C54CF-09D1-4B2D-934B-91CF0B0EF700}" type="pres">
      <dgm:prSet presAssocID="{822C3142-F07B-4AFA-AD70-1A934A38F859}" presName="Image1" presStyleLbl="fgImgPlace1" presStyleIdx="0" presStyleCnt="3"/>
      <dgm:spPr/>
    </dgm:pt>
    <dgm:pt modelId="{E536DFF9-4D54-45A3-BE49-A5CF269235ED}" type="pres">
      <dgm:prSet presAssocID="{822C3142-F07B-4AFA-AD70-1A934A38F859}" presName="Child1" presStyleLbl="revTx" presStyleIdx="0" presStyleCnt="3">
        <dgm:presLayoutVars>
          <dgm:chMax val="0"/>
          <dgm:chPref val="0"/>
          <dgm:bulletEnabled val="1"/>
        </dgm:presLayoutVars>
      </dgm:prSet>
      <dgm:spPr/>
      <dgm:t>
        <a:bodyPr/>
        <a:lstStyle/>
        <a:p>
          <a:endParaRPr lang="fr-FR"/>
        </a:p>
      </dgm:t>
    </dgm:pt>
    <dgm:pt modelId="{08E28FD7-04F7-4AF7-846D-9F47C093EE71}" type="pres">
      <dgm:prSet presAssocID="{6A67204C-B01F-4F69-B9E6-268BCE4E5C2B}" presName="Image2" presStyleCnt="0"/>
      <dgm:spPr/>
    </dgm:pt>
    <dgm:pt modelId="{5DE40679-3BF3-46AC-B6AF-0958A665EC20}" type="pres">
      <dgm:prSet presAssocID="{6A67204C-B01F-4F69-B9E6-268BCE4E5C2B}" presName="Image" presStyleLbl="fgImgPlace1" presStyleIdx="1" presStyleCnt="3"/>
      <dgm:spPr/>
    </dgm:pt>
    <dgm:pt modelId="{E8FC02DD-3794-42FB-B395-6ECBA8032012}" type="pres">
      <dgm:prSet presAssocID="{6A67204C-B01F-4F69-B9E6-268BCE4E5C2B}" presName="Child2" presStyleLbl="revTx" presStyleIdx="1" presStyleCnt="3">
        <dgm:presLayoutVars>
          <dgm:chMax val="0"/>
          <dgm:chPref val="0"/>
          <dgm:bulletEnabled val="1"/>
        </dgm:presLayoutVars>
      </dgm:prSet>
      <dgm:spPr/>
      <dgm:t>
        <a:bodyPr/>
        <a:lstStyle/>
        <a:p>
          <a:endParaRPr lang="fr-FR"/>
        </a:p>
      </dgm:t>
    </dgm:pt>
    <dgm:pt modelId="{DD4D93A9-DA42-4D26-8A7E-04FCC18375EA}" type="pres">
      <dgm:prSet presAssocID="{BD7DA13A-FE9D-45A9-AD2B-735DD6E055C3}" presName="Image3" presStyleCnt="0"/>
      <dgm:spPr/>
    </dgm:pt>
    <dgm:pt modelId="{13A83968-EA71-4ECA-85CE-6C94AF080287}" type="pres">
      <dgm:prSet presAssocID="{BD7DA13A-FE9D-45A9-AD2B-735DD6E055C3}" presName="Image" presStyleLbl="fgImgPlace1" presStyleIdx="2" presStyleCnt="3"/>
      <dgm:spPr/>
    </dgm:pt>
    <dgm:pt modelId="{BD3EE2AF-8712-40A6-A999-08A7521221DA}" type="pres">
      <dgm:prSet presAssocID="{BD7DA13A-FE9D-45A9-AD2B-735DD6E055C3}" presName="Child3" presStyleLbl="revTx" presStyleIdx="2" presStyleCnt="3" custScaleX="178711" custLinFactNeighborX="53940" custLinFactNeighborY="17762">
        <dgm:presLayoutVars>
          <dgm:chMax val="0"/>
          <dgm:chPref val="0"/>
          <dgm:bulletEnabled val="1"/>
        </dgm:presLayoutVars>
      </dgm:prSet>
      <dgm:spPr/>
      <dgm:t>
        <a:bodyPr/>
        <a:lstStyle/>
        <a:p>
          <a:endParaRPr lang="fr-FR"/>
        </a:p>
      </dgm:t>
    </dgm:pt>
  </dgm:ptLst>
  <dgm:cxnLst>
    <dgm:cxn modelId="{E881D1FD-4899-4E41-80C0-0F731E465C90}" srcId="{D8E7E18E-4E3A-4109-A92C-E635BFDBAEA7}" destId="{822C3142-F07B-4AFA-AD70-1A934A38F859}" srcOrd="0" destOrd="0" parTransId="{0979D032-E3F1-40D5-B3F2-33B5B82019DD}" sibTransId="{62A1536C-1C95-4EFB-AF72-72337296A2FE}"/>
    <dgm:cxn modelId="{EAEF1D49-633B-4701-B368-E7573285AC74}" srcId="{A1CEFC92-3DBA-4931-90A7-C090E5197B68}" destId="{D8E7E18E-4E3A-4109-A92C-E635BFDBAEA7}" srcOrd="0" destOrd="0" parTransId="{49D5DF70-5F1E-4B28-99CD-00143452B974}" sibTransId="{DD862C1E-8287-4089-A281-74E49FE6A535}"/>
    <dgm:cxn modelId="{CCC10D80-165A-4A1F-B2D7-E48EFB3DA635}" type="presOf" srcId="{D8E7E18E-4E3A-4109-A92C-E635BFDBAEA7}" destId="{5EC07721-FF37-4443-A754-5B0C9803321E}" srcOrd="0" destOrd="0" presId="urn:microsoft.com/office/officeart/2011/layout/RadialPictureList"/>
    <dgm:cxn modelId="{CE516997-EEC6-43B5-B048-D3CB78CF922A}" type="presOf" srcId="{822C3142-F07B-4AFA-AD70-1A934A38F859}" destId="{E536DFF9-4D54-45A3-BE49-A5CF269235ED}" srcOrd="0" destOrd="0" presId="urn:microsoft.com/office/officeart/2011/layout/RadialPictureList"/>
    <dgm:cxn modelId="{32930B82-56BB-44C9-BBF9-5E45CFEC5666}" type="presOf" srcId="{A1CEFC92-3DBA-4931-90A7-C090E5197B68}" destId="{0CE1DF9A-DA6F-489A-8542-78909310F473}" srcOrd="0" destOrd="0" presId="urn:microsoft.com/office/officeart/2011/layout/RadialPictureList"/>
    <dgm:cxn modelId="{8F5FEB6F-EADA-46BA-A117-18AEFE00B965}" type="presOf" srcId="{6A67204C-B01F-4F69-B9E6-268BCE4E5C2B}" destId="{E8FC02DD-3794-42FB-B395-6ECBA8032012}" srcOrd="0" destOrd="0" presId="urn:microsoft.com/office/officeart/2011/layout/RadialPictureList"/>
    <dgm:cxn modelId="{F7AF5B23-54F0-463E-A452-4198AC7F7E1D}" srcId="{D8E7E18E-4E3A-4109-A92C-E635BFDBAEA7}" destId="{6A67204C-B01F-4F69-B9E6-268BCE4E5C2B}" srcOrd="1" destOrd="0" parTransId="{9FCE8814-5A3B-485D-9110-F2D76BF5AC37}" sibTransId="{88BBB7D0-E870-47C0-BB07-310CAA693293}"/>
    <dgm:cxn modelId="{0652F146-5DC0-4A07-87DF-C263BC5BB2A3}" srcId="{D8E7E18E-4E3A-4109-A92C-E635BFDBAEA7}" destId="{BD7DA13A-FE9D-45A9-AD2B-735DD6E055C3}" srcOrd="2" destOrd="0" parTransId="{E3BC4B94-DACD-4FF6-B879-85A2DABE90CF}" sibTransId="{6B04F137-439A-4C37-8091-5A9E2ADD0E99}"/>
    <dgm:cxn modelId="{7D939C79-79EC-43EC-9753-19D5875FB40C}" type="presOf" srcId="{BD7DA13A-FE9D-45A9-AD2B-735DD6E055C3}" destId="{BD3EE2AF-8712-40A6-A999-08A7521221DA}" srcOrd="0" destOrd="0" presId="urn:microsoft.com/office/officeart/2011/layout/RadialPictureList"/>
    <dgm:cxn modelId="{81C8D410-3335-4D98-81B4-E58E74D08D21}" type="presParOf" srcId="{0CE1DF9A-DA6F-489A-8542-78909310F473}" destId="{5EC07721-FF37-4443-A754-5B0C9803321E}" srcOrd="0" destOrd="0" presId="urn:microsoft.com/office/officeart/2011/layout/RadialPictureList"/>
    <dgm:cxn modelId="{56B3AEC9-E496-46B5-9517-2A438A0FCE2B}" type="presParOf" srcId="{0CE1DF9A-DA6F-489A-8542-78909310F473}" destId="{0B926CF9-4BA8-468F-A0CB-B636FDE56B09}" srcOrd="1" destOrd="0" presId="urn:microsoft.com/office/officeart/2011/layout/RadialPictureList"/>
    <dgm:cxn modelId="{6103CA62-C7F9-4480-BF1B-B642BB962A44}" type="presParOf" srcId="{0CE1DF9A-DA6F-489A-8542-78909310F473}" destId="{A18C54CF-09D1-4B2D-934B-91CF0B0EF700}" srcOrd="2" destOrd="0" presId="urn:microsoft.com/office/officeart/2011/layout/RadialPictureList"/>
    <dgm:cxn modelId="{B7915018-3595-43E6-87EA-A9399FE3112D}" type="presParOf" srcId="{0CE1DF9A-DA6F-489A-8542-78909310F473}" destId="{E536DFF9-4D54-45A3-BE49-A5CF269235ED}" srcOrd="3" destOrd="0" presId="urn:microsoft.com/office/officeart/2011/layout/RadialPictureList"/>
    <dgm:cxn modelId="{4AFA0557-78B9-490A-82DE-0E1DF05914B9}" type="presParOf" srcId="{0CE1DF9A-DA6F-489A-8542-78909310F473}" destId="{08E28FD7-04F7-4AF7-846D-9F47C093EE71}" srcOrd="4" destOrd="0" presId="urn:microsoft.com/office/officeart/2011/layout/RadialPictureList"/>
    <dgm:cxn modelId="{D8D0D97B-E9D9-4C06-BE5D-442DABC92354}" type="presParOf" srcId="{08E28FD7-04F7-4AF7-846D-9F47C093EE71}" destId="{5DE40679-3BF3-46AC-B6AF-0958A665EC20}" srcOrd="0" destOrd="0" presId="urn:microsoft.com/office/officeart/2011/layout/RadialPictureList"/>
    <dgm:cxn modelId="{3911A7C6-C13B-4A79-B2F9-D22715DFBE6A}" type="presParOf" srcId="{0CE1DF9A-DA6F-489A-8542-78909310F473}" destId="{E8FC02DD-3794-42FB-B395-6ECBA8032012}" srcOrd="5" destOrd="0" presId="urn:microsoft.com/office/officeart/2011/layout/RadialPictureList"/>
    <dgm:cxn modelId="{E4DC4BEB-3836-412C-B65A-4BD8616D50F7}" type="presParOf" srcId="{0CE1DF9A-DA6F-489A-8542-78909310F473}" destId="{DD4D93A9-DA42-4D26-8A7E-04FCC18375EA}" srcOrd="6" destOrd="0" presId="urn:microsoft.com/office/officeart/2011/layout/RadialPictureList"/>
    <dgm:cxn modelId="{00888E8C-D5A8-4BC2-B91C-FA5E45DEAD4F}" type="presParOf" srcId="{DD4D93A9-DA42-4D26-8A7E-04FCC18375EA}" destId="{13A83968-EA71-4ECA-85CE-6C94AF080287}" srcOrd="0" destOrd="0" presId="urn:microsoft.com/office/officeart/2011/layout/RadialPictureList"/>
    <dgm:cxn modelId="{A47C5C68-644B-4E0F-9C0D-C48C219C2FC3}" type="presParOf" srcId="{0CE1DF9A-DA6F-489A-8542-78909310F473}" destId="{BD3EE2AF-8712-40A6-A999-08A7521221DA}"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DC9B896-5BD2-4B15-8103-0341A1EEDFC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89DFE08F-EE59-40AA-B83F-F6D16D6CCB2F}">
      <dgm:prSet phldrT="[Texte]"/>
      <dgm:spPr/>
      <dgm:t>
        <a:bodyPr/>
        <a:lstStyle/>
        <a:p>
          <a:r>
            <a:rPr lang="fr-FR" dirty="0"/>
            <a:t>BILAN</a:t>
          </a:r>
        </a:p>
      </dgm:t>
    </dgm:pt>
    <dgm:pt modelId="{2ABF43C1-F017-4E25-8452-BED23D60EF18}" type="parTrans" cxnId="{CBDA9464-6F49-4B03-B80A-454A103BA984}">
      <dgm:prSet/>
      <dgm:spPr/>
      <dgm:t>
        <a:bodyPr/>
        <a:lstStyle/>
        <a:p>
          <a:endParaRPr lang="fr-FR"/>
        </a:p>
      </dgm:t>
    </dgm:pt>
    <dgm:pt modelId="{106FA60B-3EE6-4017-BC75-AF149042CA88}" type="sibTrans" cxnId="{CBDA9464-6F49-4B03-B80A-454A103BA984}">
      <dgm:prSet/>
      <dgm:spPr/>
      <dgm:t>
        <a:bodyPr/>
        <a:lstStyle/>
        <a:p>
          <a:endParaRPr lang="fr-FR"/>
        </a:p>
      </dgm:t>
    </dgm:pt>
    <dgm:pt modelId="{78B5A29A-2074-4BF2-99A8-5303C62FF37F}">
      <dgm:prSet phldrT="[Texte]"/>
      <dgm:spPr/>
      <dgm:t>
        <a:bodyPr/>
        <a:lstStyle/>
        <a:p>
          <a:r>
            <a:rPr lang="fr-FR" dirty="0"/>
            <a:t>COMPTES DE PRODUITS ET CHARGES</a:t>
          </a:r>
        </a:p>
      </dgm:t>
    </dgm:pt>
    <dgm:pt modelId="{81470714-7142-4A18-A548-957CDA8D3DE9}" type="parTrans" cxnId="{743BA43D-C026-4F4D-ABF6-C39C08CC93AE}">
      <dgm:prSet/>
      <dgm:spPr/>
      <dgm:t>
        <a:bodyPr/>
        <a:lstStyle/>
        <a:p>
          <a:endParaRPr lang="fr-FR"/>
        </a:p>
      </dgm:t>
    </dgm:pt>
    <dgm:pt modelId="{885F7B42-37B0-4E7B-B066-19131AD86ACD}" type="sibTrans" cxnId="{743BA43D-C026-4F4D-ABF6-C39C08CC93AE}">
      <dgm:prSet/>
      <dgm:spPr/>
      <dgm:t>
        <a:bodyPr/>
        <a:lstStyle/>
        <a:p>
          <a:endParaRPr lang="fr-FR"/>
        </a:p>
      </dgm:t>
    </dgm:pt>
    <dgm:pt modelId="{1D24A6C9-9C35-4873-B8E1-D59D0EE4BDBF}">
      <dgm:prSet phldrT="[Texte]"/>
      <dgm:spPr/>
      <dgm:t>
        <a:bodyPr/>
        <a:lstStyle/>
        <a:p>
          <a:r>
            <a:rPr lang="fr-FR" dirty="0"/>
            <a:t>ETAT DES SOLDES</a:t>
          </a:r>
        </a:p>
      </dgm:t>
    </dgm:pt>
    <dgm:pt modelId="{0FF3A0A0-4E7F-4906-95C4-1076B262F63D}" type="parTrans" cxnId="{B27F3564-F85B-44A4-8662-1379A9C7948F}">
      <dgm:prSet/>
      <dgm:spPr/>
      <dgm:t>
        <a:bodyPr/>
        <a:lstStyle/>
        <a:p>
          <a:endParaRPr lang="fr-FR"/>
        </a:p>
      </dgm:t>
    </dgm:pt>
    <dgm:pt modelId="{891FE692-1BEF-4EE5-88D3-A1180847EA4F}" type="sibTrans" cxnId="{B27F3564-F85B-44A4-8662-1379A9C7948F}">
      <dgm:prSet/>
      <dgm:spPr/>
      <dgm:t>
        <a:bodyPr/>
        <a:lstStyle/>
        <a:p>
          <a:endParaRPr lang="fr-FR"/>
        </a:p>
      </dgm:t>
    </dgm:pt>
    <dgm:pt modelId="{6B00725B-EABB-4096-BA9B-202B090338D1}">
      <dgm:prSet phldrT="[Texte]"/>
      <dgm:spPr/>
      <dgm:t>
        <a:bodyPr/>
        <a:lstStyle/>
        <a:p>
          <a:r>
            <a:rPr lang="fr-FR" dirty="0"/>
            <a:t>TABLEAU DE FINANCEMENT</a:t>
          </a:r>
        </a:p>
      </dgm:t>
    </dgm:pt>
    <dgm:pt modelId="{3637D7E3-E835-4535-9ED5-E3EF5793C890}" type="parTrans" cxnId="{D6E8B1D6-F75B-4150-949E-F908BE0042B8}">
      <dgm:prSet/>
      <dgm:spPr/>
      <dgm:t>
        <a:bodyPr/>
        <a:lstStyle/>
        <a:p>
          <a:endParaRPr lang="fr-FR"/>
        </a:p>
      </dgm:t>
    </dgm:pt>
    <dgm:pt modelId="{45D95536-8936-4039-BC6D-D4EA8C8B6B11}" type="sibTrans" cxnId="{D6E8B1D6-F75B-4150-949E-F908BE0042B8}">
      <dgm:prSet/>
      <dgm:spPr/>
      <dgm:t>
        <a:bodyPr/>
        <a:lstStyle/>
        <a:p>
          <a:endParaRPr lang="fr-FR"/>
        </a:p>
      </dgm:t>
    </dgm:pt>
    <dgm:pt modelId="{BA3891DD-FFD0-493F-8E4D-35082E89D368}">
      <dgm:prSet phldrT="[Texte]"/>
      <dgm:spPr/>
      <dgm:t>
        <a:bodyPr/>
        <a:lstStyle/>
        <a:p>
          <a:r>
            <a:rPr lang="fr-FR" dirty="0"/>
            <a:t>ETAT DES INFORMATIONS COMPLEMENTAIRES</a:t>
          </a:r>
        </a:p>
      </dgm:t>
    </dgm:pt>
    <dgm:pt modelId="{62938F3D-FD04-43B9-854C-E838378AFED4}" type="parTrans" cxnId="{8113F0C5-709E-458F-A46B-37D0488498BA}">
      <dgm:prSet/>
      <dgm:spPr/>
      <dgm:t>
        <a:bodyPr/>
        <a:lstStyle/>
        <a:p>
          <a:endParaRPr lang="fr-FR"/>
        </a:p>
      </dgm:t>
    </dgm:pt>
    <dgm:pt modelId="{6E3649ED-ECFC-498C-B6CA-9A58E2EC59B6}" type="sibTrans" cxnId="{8113F0C5-709E-458F-A46B-37D0488498BA}">
      <dgm:prSet/>
      <dgm:spPr/>
      <dgm:t>
        <a:bodyPr/>
        <a:lstStyle/>
        <a:p>
          <a:endParaRPr lang="fr-FR"/>
        </a:p>
      </dgm:t>
    </dgm:pt>
    <dgm:pt modelId="{A50B424C-4AF2-4D54-81E7-561785B33E42}" type="pres">
      <dgm:prSet presAssocID="{9DC9B896-5BD2-4B15-8103-0341A1EEDFCD}" presName="diagram" presStyleCnt="0">
        <dgm:presLayoutVars>
          <dgm:dir/>
          <dgm:resizeHandles val="exact"/>
        </dgm:presLayoutVars>
      </dgm:prSet>
      <dgm:spPr/>
      <dgm:t>
        <a:bodyPr/>
        <a:lstStyle/>
        <a:p>
          <a:endParaRPr lang="fr-FR"/>
        </a:p>
      </dgm:t>
    </dgm:pt>
    <dgm:pt modelId="{77D604FF-D7D2-487E-AA6D-DFCABFE98349}" type="pres">
      <dgm:prSet presAssocID="{89DFE08F-EE59-40AA-B83F-F6D16D6CCB2F}" presName="node" presStyleLbl="node1" presStyleIdx="0" presStyleCnt="5">
        <dgm:presLayoutVars>
          <dgm:bulletEnabled val="1"/>
        </dgm:presLayoutVars>
      </dgm:prSet>
      <dgm:spPr/>
      <dgm:t>
        <a:bodyPr/>
        <a:lstStyle/>
        <a:p>
          <a:endParaRPr lang="fr-FR"/>
        </a:p>
      </dgm:t>
    </dgm:pt>
    <dgm:pt modelId="{02E59DA2-16EC-4BF9-BA7E-FF51DC2B7122}" type="pres">
      <dgm:prSet presAssocID="{106FA60B-3EE6-4017-BC75-AF149042CA88}" presName="sibTrans" presStyleCnt="0"/>
      <dgm:spPr/>
    </dgm:pt>
    <dgm:pt modelId="{C579EEC9-F066-40D0-8151-6A705F6D97CF}" type="pres">
      <dgm:prSet presAssocID="{78B5A29A-2074-4BF2-99A8-5303C62FF37F}" presName="node" presStyleLbl="node1" presStyleIdx="1" presStyleCnt="5">
        <dgm:presLayoutVars>
          <dgm:bulletEnabled val="1"/>
        </dgm:presLayoutVars>
      </dgm:prSet>
      <dgm:spPr/>
      <dgm:t>
        <a:bodyPr/>
        <a:lstStyle/>
        <a:p>
          <a:endParaRPr lang="fr-FR"/>
        </a:p>
      </dgm:t>
    </dgm:pt>
    <dgm:pt modelId="{06130E77-8713-42A3-920C-66646862A712}" type="pres">
      <dgm:prSet presAssocID="{885F7B42-37B0-4E7B-B066-19131AD86ACD}" presName="sibTrans" presStyleCnt="0"/>
      <dgm:spPr/>
    </dgm:pt>
    <dgm:pt modelId="{D859BF8F-01F1-469B-8FBD-AEBF24588312}" type="pres">
      <dgm:prSet presAssocID="{1D24A6C9-9C35-4873-B8E1-D59D0EE4BDBF}" presName="node" presStyleLbl="node1" presStyleIdx="2" presStyleCnt="5">
        <dgm:presLayoutVars>
          <dgm:bulletEnabled val="1"/>
        </dgm:presLayoutVars>
      </dgm:prSet>
      <dgm:spPr/>
      <dgm:t>
        <a:bodyPr/>
        <a:lstStyle/>
        <a:p>
          <a:endParaRPr lang="fr-FR"/>
        </a:p>
      </dgm:t>
    </dgm:pt>
    <dgm:pt modelId="{44D3B2CA-14D2-46C2-871A-2D98890B3EFB}" type="pres">
      <dgm:prSet presAssocID="{891FE692-1BEF-4EE5-88D3-A1180847EA4F}" presName="sibTrans" presStyleCnt="0"/>
      <dgm:spPr/>
    </dgm:pt>
    <dgm:pt modelId="{D26FB3F8-7A17-4559-8493-E501492D4571}" type="pres">
      <dgm:prSet presAssocID="{6B00725B-EABB-4096-BA9B-202B090338D1}" presName="node" presStyleLbl="node1" presStyleIdx="3" presStyleCnt="5">
        <dgm:presLayoutVars>
          <dgm:bulletEnabled val="1"/>
        </dgm:presLayoutVars>
      </dgm:prSet>
      <dgm:spPr/>
      <dgm:t>
        <a:bodyPr/>
        <a:lstStyle/>
        <a:p>
          <a:endParaRPr lang="fr-FR"/>
        </a:p>
      </dgm:t>
    </dgm:pt>
    <dgm:pt modelId="{545956F0-44B5-4319-8399-9A69BF762FBE}" type="pres">
      <dgm:prSet presAssocID="{45D95536-8936-4039-BC6D-D4EA8C8B6B11}" presName="sibTrans" presStyleCnt="0"/>
      <dgm:spPr/>
    </dgm:pt>
    <dgm:pt modelId="{608CD321-6F09-475D-89F5-F3507A49F7C5}" type="pres">
      <dgm:prSet presAssocID="{BA3891DD-FFD0-493F-8E4D-35082E89D368}" presName="node" presStyleLbl="node1" presStyleIdx="4" presStyleCnt="5">
        <dgm:presLayoutVars>
          <dgm:bulletEnabled val="1"/>
        </dgm:presLayoutVars>
      </dgm:prSet>
      <dgm:spPr/>
      <dgm:t>
        <a:bodyPr/>
        <a:lstStyle/>
        <a:p>
          <a:endParaRPr lang="fr-FR"/>
        </a:p>
      </dgm:t>
    </dgm:pt>
  </dgm:ptLst>
  <dgm:cxnLst>
    <dgm:cxn modelId="{74317845-E59B-4D63-A5A4-29800C4E8338}" type="presOf" srcId="{BA3891DD-FFD0-493F-8E4D-35082E89D368}" destId="{608CD321-6F09-475D-89F5-F3507A49F7C5}" srcOrd="0" destOrd="0" presId="urn:microsoft.com/office/officeart/2005/8/layout/default"/>
    <dgm:cxn modelId="{76D8DC86-FCE1-4E7B-9081-DB1C54735CCA}" type="presOf" srcId="{9DC9B896-5BD2-4B15-8103-0341A1EEDFCD}" destId="{A50B424C-4AF2-4D54-81E7-561785B33E42}" srcOrd="0" destOrd="0" presId="urn:microsoft.com/office/officeart/2005/8/layout/default"/>
    <dgm:cxn modelId="{8113F0C5-709E-458F-A46B-37D0488498BA}" srcId="{9DC9B896-5BD2-4B15-8103-0341A1EEDFCD}" destId="{BA3891DD-FFD0-493F-8E4D-35082E89D368}" srcOrd="4" destOrd="0" parTransId="{62938F3D-FD04-43B9-854C-E838378AFED4}" sibTransId="{6E3649ED-ECFC-498C-B6CA-9A58E2EC59B6}"/>
    <dgm:cxn modelId="{D6E8B1D6-F75B-4150-949E-F908BE0042B8}" srcId="{9DC9B896-5BD2-4B15-8103-0341A1EEDFCD}" destId="{6B00725B-EABB-4096-BA9B-202B090338D1}" srcOrd="3" destOrd="0" parTransId="{3637D7E3-E835-4535-9ED5-E3EF5793C890}" sibTransId="{45D95536-8936-4039-BC6D-D4EA8C8B6B11}"/>
    <dgm:cxn modelId="{B27F3564-F85B-44A4-8662-1379A9C7948F}" srcId="{9DC9B896-5BD2-4B15-8103-0341A1EEDFCD}" destId="{1D24A6C9-9C35-4873-B8E1-D59D0EE4BDBF}" srcOrd="2" destOrd="0" parTransId="{0FF3A0A0-4E7F-4906-95C4-1076B262F63D}" sibTransId="{891FE692-1BEF-4EE5-88D3-A1180847EA4F}"/>
    <dgm:cxn modelId="{F97130F7-AB3D-4193-8EA1-51C7B1E63D26}" type="presOf" srcId="{6B00725B-EABB-4096-BA9B-202B090338D1}" destId="{D26FB3F8-7A17-4559-8493-E501492D4571}" srcOrd="0" destOrd="0" presId="urn:microsoft.com/office/officeart/2005/8/layout/default"/>
    <dgm:cxn modelId="{743BA43D-C026-4F4D-ABF6-C39C08CC93AE}" srcId="{9DC9B896-5BD2-4B15-8103-0341A1EEDFCD}" destId="{78B5A29A-2074-4BF2-99A8-5303C62FF37F}" srcOrd="1" destOrd="0" parTransId="{81470714-7142-4A18-A548-957CDA8D3DE9}" sibTransId="{885F7B42-37B0-4E7B-B066-19131AD86ACD}"/>
    <dgm:cxn modelId="{BE323601-B795-4F15-9984-5FDA3442909A}" type="presOf" srcId="{78B5A29A-2074-4BF2-99A8-5303C62FF37F}" destId="{C579EEC9-F066-40D0-8151-6A705F6D97CF}" srcOrd="0" destOrd="0" presId="urn:microsoft.com/office/officeart/2005/8/layout/default"/>
    <dgm:cxn modelId="{4DB630ED-D51E-4A00-9A7F-5198E3AB18B6}" type="presOf" srcId="{89DFE08F-EE59-40AA-B83F-F6D16D6CCB2F}" destId="{77D604FF-D7D2-487E-AA6D-DFCABFE98349}" srcOrd="0" destOrd="0" presId="urn:microsoft.com/office/officeart/2005/8/layout/default"/>
    <dgm:cxn modelId="{EA37F97E-E693-4E39-8BC3-82C97E978E7C}" type="presOf" srcId="{1D24A6C9-9C35-4873-B8E1-D59D0EE4BDBF}" destId="{D859BF8F-01F1-469B-8FBD-AEBF24588312}" srcOrd="0" destOrd="0" presId="urn:microsoft.com/office/officeart/2005/8/layout/default"/>
    <dgm:cxn modelId="{CBDA9464-6F49-4B03-B80A-454A103BA984}" srcId="{9DC9B896-5BD2-4B15-8103-0341A1EEDFCD}" destId="{89DFE08F-EE59-40AA-B83F-F6D16D6CCB2F}" srcOrd="0" destOrd="0" parTransId="{2ABF43C1-F017-4E25-8452-BED23D60EF18}" sibTransId="{106FA60B-3EE6-4017-BC75-AF149042CA88}"/>
    <dgm:cxn modelId="{971C3E35-1852-4703-A717-3251FB9B9358}" type="presParOf" srcId="{A50B424C-4AF2-4D54-81E7-561785B33E42}" destId="{77D604FF-D7D2-487E-AA6D-DFCABFE98349}" srcOrd="0" destOrd="0" presId="urn:microsoft.com/office/officeart/2005/8/layout/default"/>
    <dgm:cxn modelId="{D7F74DFB-6D92-46D4-85E8-38EF2D9CCAA2}" type="presParOf" srcId="{A50B424C-4AF2-4D54-81E7-561785B33E42}" destId="{02E59DA2-16EC-4BF9-BA7E-FF51DC2B7122}" srcOrd="1" destOrd="0" presId="urn:microsoft.com/office/officeart/2005/8/layout/default"/>
    <dgm:cxn modelId="{A38DCAA1-6BA2-4D88-8B49-16AADE7DECF2}" type="presParOf" srcId="{A50B424C-4AF2-4D54-81E7-561785B33E42}" destId="{C579EEC9-F066-40D0-8151-6A705F6D97CF}" srcOrd="2" destOrd="0" presId="urn:microsoft.com/office/officeart/2005/8/layout/default"/>
    <dgm:cxn modelId="{B1495DCD-6A5B-41FD-9561-8A3D55742627}" type="presParOf" srcId="{A50B424C-4AF2-4D54-81E7-561785B33E42}" destId="{06130E77-8713-42A3-920C-66646862A712}" srcOrd="3" destOrd="0" presId="urn:microsoft.com/office/officeart/2005/8/layout/default"/>
    <dgm:cxn modelId="{D0CA6454-670C-4718-A6AA-FBEB1024C6A7}" type="presParOf" srcId="{A50B424C-4AF2-4D54-81E7-561785B33E42}" destId="{D859BF8F-01F1-469B-8FBD-AEBF24588312}" srcOrd="4" destOrd="0" presId="urn:microsoft.com/office/officeart/2005/8/layout/default"/>
    <dgm:cxn modelId="{1CE4FD6C-7CF5-419E-96B4-A1826522DC5C}" type="presParOf" srcId="{A50B424C-4AF2-4D54-81E7-561785B33E42}" destId="{44D3B2CA-14D2-46C2-871A-2D98890B3EFB}" srcOrd="5" destOrd="0" presId="urn:microsoft.com/office/officeart/2005/8/layout/default"/>
    <dgm:cxn modelId="{49B87097-2F33-4535-BB6D-6E701D50EC1D}" type="presParOf" srcId="{A50B424C-4AF2-4D54-81E7-561785B33E42}" destId="{D26FB3F8-7A17-4559-8493-E501492D4571}" srcOrd="6" destOrd="0" presId="urn:microsoft.com/office/officeart/2005/8/layout/default"/>
    <dgm:cxn modelId="{4BDF0385-2A76-4621-86E5-3E2796DC85BE}" type="presParOf" srcId="{A50B424C-4AF2-4D54-81E7-561785B33E42}" destId="{545956F0-44B5-4319-8399-9A69BF762FBE}" srcOrd="7" destOrd="0" presId="urn:microsoft.com/office/officeart/2005/8/layout/default"/>
    <dgm:cxn modelId="{D941959A-CA68-4664-AF02-945C062FC793}" type="presParOf" srcId="{A50B424C-4AF2-4D54-81E7-561785B33E42}" destId="{608CD321-6F09-475D-89F5-F3507A49F7C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65B217-8012-445C-AB6A-3DF6CB67CA5A}"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fr-FR"/>
        </a:p>
      </dgm:t>
    </dgm:pt>
    <dgm:pt modelId="{2E90584E-DA43-4957-A11B-0E9AE2AE7C2B}">
      <dgm:prSet phldrT="[Texte]"/>
      <dgm:spPr/>
      <dgm:t>
        <a:bodyPr/>
        <a:lstStyle/>
        <a:p>
          <a:r>
            <a:rPr lang="fr-FR" dirty="0"/>
            <a:t>DIX ANS</a:t>
          </a:r>
        </a:p>
      </dgm:t>
    </dgm:pt>
    <dgm:pt modelId="{980589C3-24D3-4891-B9BD-4DFBD9C163CF}" type="parTrans" cxnId="{E50E8184-5D08-424F-8116-BBA180099D38}">
      <dgm:prSet/>
      <dgm:spPr/>
      <dgm:t>
        <a:bodyPr/>
        <a:lstStyle/>
        <a:p>
          <a:endParaRPr lang="fr-FR"/>
        </a:p>
      </dgm:t>
    </dgm:pt>
    <dgm:pt modelId="{0BA62914-A03D-4FEF-B87B-A3C6CD78E9A5}" type="sibTrans" cxnId="{E50E8184-5D08-424F-8116-BBA180099D38}">
      <dgm:prSet/>
      <dgm:spPr/>
      <dgm:t>
        <a:bodyPr/>
        <a:lstStyle/>
        <a:p>
          <a:endParaRPr lang="fr-FR"/>
        </a:p>
      </dgm:t>
    </dgm:pt>
    <dgm:pt modelId="{3E01AAF2-9F42-443B-8332-2CA4E04F6A8A}">
      <dgm:prSet phldrT="[Texte]"/>
      <dgm:spPr/>
      <dgm:t>
        <a:bodyPr/>
        <a:lstStyle/>
        <a:p>
          <a:r>
            <a:rPr lang="fr-FR" dirty="0"/>
            <a:t>Documents comptables</a:t>
          </a:r>
        </a:p>
      </dgm:t>
    </dgm:pt>
    <dgm:pt modelId="{28D07492-FFED-4926-95CF-44EC26CE3A5C}" type="parTrans" cxnId="{640AC978-3F63-4BCD-807F-1BCBF0E59D48}">
      <dgm:prSet/>
      <dgm:spPr/>
      <dgm:t>
        <a:bodyPr/>
        <a:lstStyle/>
        <a:p>
          <a:endParaRPr lang="fr-FR"/>
        </a:p>
      </dgm:t>
    </dgm:pt>
    <dgm:pt modelId="{A60202A1-0047-423C-A408-950333B7B0CD}" type="sibTrans" cxnId="{640AC978-3F63-4BCD-807F-1BCBF0E59D48}">
      <dgm:prSet/>
      <dgm:spPr/>
      <dgm:t>
        <a:bodyPr/>
        <a:lstStyle/>
        <a:p>
          <a:endParaRPr lang="fr-FR"/>
        </a:p>
      </dgm:t>
    </dgm:pt>
    <dgm:pt modelId="{40A70B38-8607-4483-B944-ACDB6A2B882E}">
      <dgm:prSet phldrT="[Texte]"/>
      <dgm:spPr/>
      <dgm:t>
        <a:bodyPr/>
        <a:lstStyle/>
        <a:p>
          <a:r>
            <a:rPr lang="fr-FR" dirty="0"/>
            <a:t>Pièces justificatives</a:t>
          </a:r>
        </a:p>
      </dgm:t>
    </dgm:pt>
    <dgm:pt modelId="{75098A61-C121-48B5-B4E4-160E054225CF}" type="parTrans" cxnId="{1DF125C4-0E6D-4E27-B2B2-C9A84E1769BD}">
      <dgm:prSet/>
      <dgm:spPr/>
      <dgm:t>
        <a:bodyPr/>
        <a:lstStyle/>
        <a:p>
          <a:endParaRPr lang="fr-FR"/>
        </a:p>
      </dgm:t>
    </dgm:pt>
    <dgm:pt modelId="{939CC34A-41C7-441A-928B-7FB9DABFEEEE}" type="sibTrans" cxnId="{1DF125C4-0E6D-4E27-B2B2-C9A84E1769BD}">
      <dgm:prSet/>
      <dgm:spPr/>
      <dgm:t>
        <a:bodyPr/>
        <a:lstStyle/>
        <a:p>
          <a:endParaRPr lang="fr-FR"/>
        </a:p>
      </dgm:t>
    </dgm:pt>
    <dgm:pt modelId="{CCDB19EE-B182-4C39-BDA0-BFB00B7EEB8E}">
      <dgm:prSet phldrT="[Texte]"/>
      <dgm:spPr/>
      <dgm:t>
        <a:bodyPr/>
        <a:lstStyle/>
        <a:p>
          <a:r>
            <a:rPr lang="fr-FR" dirty="0"/>
            <a:t>correspondances</a:t>
          </a:r>
        </a:p>
      </dgm:t>
    </dgm:pt>
    <dgm:pt modelId="{D8EE0B4A-9710-4891-9174-C2B2A662876D}" type="parTrans" cxnId="{FD1572B8-029D-4D88-B30D-D433322D9997}">
      <dgm:prSet/>
      <dgm:spPr/>
      <dgm:t>
        <a:bodyPr/>
        <a:lstStyle/>
        <a:p>
          <a:endParaRPr lang="fr-FR"/>
        </a:p>
      </dgm:t>
    </dgm:pt>
    <dgm:pt modelId="{B3A9625B-480A-41B1-AFE6-C1E115456591}" type="sibTrans" cxnId="{FD1572B8-029D-4D88-B30D-D433322D9997}">
      <dgm:prSet/>
      <dgm:spPr/>
      <dgm:t>
        <a:bodyPr/>
        <a:lstStyle/>
        <a:p>
          <a:endParaRPr lang="fr-FR"/>
        </a:p>
      </dgm:t>
    </dgm:pt>
    <dgm:pt modelId="{D646A9E7-34E7-4B50-9692-B3CB0BA650A0}" type="pres">
      <dgm:prSet presAssocID="{4765B217-8012-445C-AB6A-3DF6CB67CA5A}" presName="composite" presStyleCnt="0">
        <dgm:presLayoutVars>
          <dgm:chMax val="1"/>
          <dgm:dir/>
          <dgm:resizeHandles val="exact"/>
        </dgm:presLayoutVars>
      </dgm:prSet>
      <dgm:spPr/>
      <dgm:t>
        <a:bodyPr/>
        <a:lstStyle/>
        <a:p>
          <a:endParaRPr lang="fr-FR"/>
        </a:p>
      </dgm:t>
    </dgm:pt>
    <dgm:pt modelId="{722A1769-EB53-42CA-890D-647D015EDF6D}" type="pres">
      <dgm:prSet presAssocID="{2E90584E-DA43-4957-A11B-0E9AE2AE7C2B}" presName="roof" presStyleLbl="dkBgShp" presStyleIdx="0" presStyleCnt="2"/>
      <dgm:spPr/>
      <dgm:t>
        <a:bodyPr/>
        <a:lstStyle/>
        <a:p>
          <a:endParaRPr lang="fr-FR"/>
        </a:p>
      </dgm:t>
    </dgm:pt>
    <dgm:pt modelId="{AB3E8CF7-3328-4474-95E1-7B6B193A5215}" type="pres">
      <dgm:prSet presAssocID="{2E90584E-DA43-4957-A11B-0E9AE2AE7C2B}" presName="pillars" presStyleCnt="0"/>
      <dgm:spPr/>
    </dgm:pt>
    <dgm:pt modelId="{14103B19-6072-4DA5-8B6B-F76C7AA16C11}" type="pres">
      <dgm:prSet presAssocID="{2E90584E-DA43-4957-A11B-0E9AE2AE7C2B}" presName="pillar1" presStyleLbl="node1" presStyleIdx="0" presStyleCnt="3">
        <dgm:presLayoutVars>
          <dgm:bulletEnabled val="1"/>
        </dgm:presLayoutVars>
      </dgm:prSet>
      <dgm:spPr/>
      <dgm:t>
        <a:bodyPr/>
        <a:lstStyle/>
        <a:p>
          <a:endParaRPr lang="fr-FR"/>
        </a:p>
      </dgm:t>
    </dgm:pt>
    <dgm:pt modelId="{4681BB3C-2850-4AC7-ADD7-19B193317C94}" type="pres">
      <dgm:prSet presAssocID="{40A70B38-8607-4483-B944-ACDB6A2B882E}" presName="pillarX" presStyleLbl="node1" presStyleIdx="1" presStyleCnt="3">
        <dgm:presLayoutVars>
          <dgm:bulletEnabled val="1"/>
        </dgm:presLayoutVars>
      </dgm:prSet>
      <dgm:spPr/>
      <dgm:t>
        <a:bodyPr/>
        <a:lstStyle/>
        <a:p>
          <a:endParaRPr lang="fr-FR"/>
        </a:p>
      </dgm:t>
    </dgm:pt>
    <dgm:pt modelId="{493E4A82-7B11-4F59-B8C1-2C9360879EF1}" type="pres">
      <dgm:prSet presAssocID="{CCDB19EE-B182-4C39-BDA0-BFB00B7EEB8E}" presName="pillarX" presStyleLbl="node1" presStyleIdx="2" presStyleCnt="3">
        <dgm:presLayoutVars>
          <dgm:bulletEnabled val="1"/>
        </dgm:presLayoutVars>
      </dgm:prSet>
      <dgm:spPr/>
      <dgm:t>
        <a:bodyPr/>
        <a:lstStyle/>
        <a:p>
          <a:endParaRPr lang="fr-FR"/>
        </a:p>
      </dgm:t>
    </dgm:pt>
    <dgm:pt modelId="{98B7F12D-9F29-4139-9ECF-CE6B889F4D32}" type="pres">
      <dgm:prSet presAssocID="{2E90584E-DA43-4957-A11B-0E9AE2AE7C2B}" presName="base" presStyleLbl="dkBgShp" presStyleIdx="1" presStyleCnt="2"/>
      <dgm:spPr/>
    </dgm:pt>
  </dgm:ptLst>
  <dgm:cxnLst>
    <dgm:cxn modelId="{1E9346B7-D311-4C8A-A580-5C648779469F}" type="presOf" srcId="{3E01AAF2-9F42-443B-8332-2CA4E04F6A8A}" destId="{14103B19-6072-4DA5-8B6B-F76C7AA16C11}" srcOrd="0" destOrd="0" presId="urn:microsoft.com/office/officeart/2005/8/layout/hList3"/>
    <dgm:cxn modelId="{D2A668F3-19FA-4498-B619-EA8E3B799004}" type="presOf" srcId="{CCDB19EE-B182-4C39-BDA0-BFB00B7EEB8E}" destId="{493E4A82-7B11-4F59-B8C1-2C9360879EF1}" srcOrd="0" destOrd="0" presId="urn:microsoft.com/office/officeart/2005/8/layout/hList3"/>
    <dgm:cxn modelId="{0263BC6D-9404-4FDF-A864-B3D29C081A3D}" type="presOf" srcId="{40A70B38-8607-4483-B944-ACDB6A2B882E}" destId="{4681BB3C-2850-4AC7-ADD7-19B193317C94}" srcOrd="0" destOrd="0" presId="urn:microsoft.com/office/officeart/2005/8/layout/hList3"/>
    <dgm:cxn modelId="{640AC978-3F63-4BCD-807F-1BCBF0E59D48}" srcId="{2E90584E-DA43-4957-A11B-0E9AE2AE7C2B}" destId="{3E01AAF2-9F42-443B-8332-2CA4E04F6A8A}" srcOrd="0" destOrd="0" parTransId="{28D07492-FFED-4926-95CF-44EC26CE3A5C}" sibTransId="{A60202A1-0047-423C-A408-950333B7B0CD}"/>
    <dgm:cxn modelId="{E50E8184-5D08-424F-8116-BBA180099D38}" srcId="{4765B217-8012-445C-AB6A-3DF6CB67CA5A}" destId="{2E90584E-DA43-4957-A11B-0E9AE2AE7C2B}" srcOrd="0" destOrd="0" parTransId="{980589C3-24D3-4891-B9BD-4DFBD9C163CF}" sibTransId="{0BA62914-A03D-4FEF-B87B-A3C6CD78E9A5}"/>
    <dgm:cxn modelId="{71E25726-F3DB-456A-9E75-BCFF49662E74}" type="presOf" srcId="{4765B217-8012-445C-AB6A-3DF6CB67CA5A}" destId="{D646A9E7-34E7-4B50-9692-B3CB0BA650A0}" srcOrd="0" destOrd="0" presId="urn:microsoft.com/office/officeart/2005/8/layout/hList3"/>
    <dgm:cxn modelId="{AD7909DF-DEDC-436C-A661-D2982570D5F0}" type="presOf" srcId="{2E90584E-DA43-4957-A11B-0E9AE2AE7C2B}" destId="{722A1769-EB53-42CA-890D-647D015EDF6D}" srcOrd="0" destOrd="0" presId="urn:microsoft.com/office/officeart/2005/8/layout/hList3"/>
    <dgm:cxn modelId="{1DF125C4-0E6D-4E27-B2B2-C9A84E1769BD}" srcId="{2E90584E-DA43-4957-A11B-0E9AE2AE7C2B}" destId="{40A70B38-8607-4483-B944-ACDB6A2B882E}" srcOrd="1" destOrd="0" parTransId="{75098A61-C121-48B5-B4E4-160E054225CF}" sibTransId="{939CC34A-41C7-441A-928B-7FB9DABFEEEE}"/>
    <dgm:cxn modelId="{FD1572B8-029D-4D88-B30D-D433322D9997}" srcId="{2E90584E-DA43-4957-A11B-0E9AE2AE7C2B}" destId="{CCDB19EE-B182-4C39-BDA0-BFB00B7EEB8E}" srcOrd="2" destOrd="0" parTransId="{D8EE0B4A-9710-4891-9174-C2B2A662876D}" sibTransId="{B3A9625B-480A-41B1-AFE6-C1E115456591}"/>
    <dgm:cxn modelId="{DEA7D78D-7823-48D9-9338-27AA781410EF}" type="presParOf" srcId="{D646A9E7-34E7-4B50-9692-B3CB0BA650A0}" destId="{722A1769-EB53-42CA-890D-647D015EDF6D}" srcOrd="0" destOrd="0" presId="urn:microsoft.com/office/officeart/2005/8/layout/hList3"/>
    <dgm:cxn modelId="{3668379A-38F7-4267-B614-CAD21E1AB3C8}" type="presParOf" srcId="{D646A9E7-34E7-4B50-9692-B3CB0BA650A0}" destId="{AB3E8CF7-3328-4474-95E1-7B6B193A5215}" srcOrd="1" destOrd="0" presId="urn:microsoft.com/office/officeart/2005/8/layout/hList3"/>
    <dgm:cxn modelId="{6E37F209-42FF-429F-8784-B89FE3B3E2CB}" type="presParOf" srcId="{AB3E8CF7-3328-4474-95E1-7B6B193A5215}" destId="{14103B19-6072-4DA5-8B6B-F76C7AA16C11}" srcOrd="0" destOrd="0" presId="urn:microsoft.com/office/officeart/2005/8/layout/hList3"/>
    <dgm:cxn modelId="{4FB0B759-02C8-4958-A14E-9865EECC83AE}" type="presParOf" srcId="{AB3E8CF7-3328-4474-95E1-7B6B193A5215}" destId="{4681BB3C-2850-4AC7-ADD7-19B193317C94}" srcOrd="1" destOrd="0" presId="urn:microsoft.com/office/officeart/2005/8/layout/hList3"/>
    <dgm:cxn modelId="{B13A9A0C-FA84-46E4-BCBE-31AB579E542A}" type="presParOf" srcId="{AB3E8CF7-3328-4474-95E1-7B6B193A5215}" destId="{493E4A82-7B11-4F59-B8C1-2C9360879EF1}" srcOrd="2" destOrd="0" presId="urn:microsoft.com/office/officeart/2005/8/layout/hList3"/>
    <dgm:cxn modelId="{2D8EC4BB-C7F3-4A67-B482-183C78AB561D}" type="presParOf" srcId="{D646A9E7-34E7-4B50-9692-B3CB0BA650A0}" destId="{98B7F12D-9F29-4139-9ECF-CE6B889F4D32}"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3878EE-3D6D-4E90-B184-C7F1F26634A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fr-FR"/>
        </a:p>
      </dgm:t>
    </dgm:pt>
    <dgm:pt modelId="{ECBC4B85-1980-4B1B-9FE6-E96817E77D74}">
      <dgm:prSet phldrT="[Texte]"/>
      <dgm:spPr/>
      <dgm:t>
        <a:bodyPr/>
        <a:lstStyle/>
        <a:p>
          <a:r>
            <a:rPr lang="fr-FR" b="1" dirty="0">
              <a:solidFill>
                <a:schemeClr val="tx1"/>
              </a:solidFill>
            </a:rPr>
            <a:t>Fait preuve entre commerçants pour des faits de commerce</a:t>
          </a:r>
        </a:p>
      </dgm:t>
    </dgm:pt>
    <dgm:pt modelId="{6A630230-2621-4F31-89C1-22D66F6D1F74}" type="parTrans" cxnId="{004CEA4C-1E05-45B4-B31D-E5A325CEAD11}">
      <dgm:prSet/>
      <dgm:spPr/>
      <dgm:t>
        <a:bodyPr/>
        <a:lstStyle/>
        <a:p>
          <a:endParaRPr lang="fr-FR"/>
        </a:p>
      </dgm:t>
    </dgm:pt>
    <dgm:pt modelId="{6764E6B0-B057-4602-84A7-E2A993CBA575}" type="sibTrans" cxnId="{004CEA4C-1E05-45B4-B31D-E5A325CEAD11}">
      <dgm:prSet/>
      <dgm:spPr/>
      <dgm:t>
        <a:bodyPr/>
        <a:lstStyle/>
        <a:p>
          <a:endParaRPr lang="fr-FR"/>
        </a:p>
      </dgm:t>
    </dgm:pt>
    <dgm:pt modelId="{F735A7E7-CCC7-4360-91CE-EB404E3C53C4}" type="pres">
      <dgm:prSet presAssocID="{203878EE-3D6D-4E90-B184-C7F1F26634AE}" presName="composite" presStyleCnt="0">
        <dgm:presLayoutVars>
          <dgm:chMax val="1"/>
          <dgm:dir/>
          <dgm:resizeHandles val="exact"/>
        </dgm:presLayoutVars>
      </dgm:prSet>
      <dgm:spPr/>
      <dgm:t>
        <a:bodyPr/>
        <a:lstStyle/>
        <a:p>
          <a:endParaRPr lang="fr-FR"/>
        </a:p>
      </dgm:t>
    </dgm:pt>
    <dgm:pt modelId="{149C1BF8-DF9A-4E32-B6E9-431D6AF46A7F}" type="pres">
      <dgm:prSet presAssocID="{ECBC4B85-1980-4B1B-9FE6-E96817E77D74}" presName="roof" presStyleLbl="dkBgShp" presStyleIdx="0" presStyleCnt="2"/>
      <dgm:spPr/>
      <dgm:t>
        <a:bodyPr/>
        <a:lstStyle/>
        <a:p>
          <a:endParaRPr lang="fr-FR"/>
        </a:p>
      </dgm:t>
    </dgm:pt>
    <dgm:pt modelId="{21157B43-321C-46C5-9D2C-D07A76D69FB8}" type="pres">
      <dgm:prSet presAssocID="{ECBC4B85-1980-4B1B-9FE6-E96817E77D74}" presName="pillars" presStyleCnt="0"/>
      <dgm:spPr/>
    </dgm:pt>
    <dgm:pt modelId="{1239DCFB-391A-470E-9FDC-E6057E474C1E}" type="pres">
      <dgm:prSet presAssocID="{ECBC4B85-1980-4B1B-9FE6-E96817E77D74}" presName="pillar1" presStyleLbl="node1" presStyleIdx="0" presStyleCnt="1">
        <dgm:presLayoutVars>
          <dgm:bulletEnabled val="1"/>
        </dgm:presLayoutVars>
      </dgm:prSet>
      <dgm:spPr/>
    </dgm:pt>
    <dgm:pt modelId="{589A1A50-953C-4C70-8584-D9A1B5EAEC1F}" type="pres">
      <dgm:prSet presAssocID="{ECBC4B85-1980-4B1B-9FE6-E96817E77D74}" presName="base" presStyleLbl="dkBgShp" presStyleIdx="1" presStyleCnt="2"/>
      <dgm:spPr/>
    </dgm:pt>
  </dgm:ptLst>
  <dgm:cxnLst>
    <dgm:cxn modelId="{8E22B26C-6068-4229-91CD-2A0B8242ABC6}" type="presOf" srcId="{203878EE-3D6D-4E90-B184-C7F1F26634AE}" destId="{F735A7E7-CCC7-4360-91CE-EB404E3C53C4}" srcOrd="0" destOrd="0" presId="urn:microsoft.com/office/officeart/2005/8/layout/hList3"/>
    <dgm:cxn modelId="{004CEA4C-1E05-45B4-B31D-E5A325CEAD11}" srcId="{203878EE-3D6D-4E90-B184-C7F1F26634AE}" destId="{ECBC4B85-1980-4B1B-9FE6-E96817E77D74}" srcOrd="0" destOrd="0" parTransId="{6A630230-2621-4F31-89C1-22D66F6D1F74}" sibTransId="{6764E6B0-B057-4602-84A7-E2A993CBA575}"/>
    <dgm:cxn modelId="{49D5A008-8784-4149-99A5-5BF6B8BB906D}" type="presOf" srcId="{ECBC4B85-1980-4B1B-9FE6-E96817E77D74}" destId="{149C1BF8-DF9A-4E32-B6E9-431D6AF46A7F}" srcOrd="0" destOrd="0" presId="urn:microsoft.com/office/officeart/2005/8/layout/hList3"/>
    <dgm:cxn modelId="{B2CF600A-A476-4A3C-83D2-F07185715F02}" type="presParOf" srcId="{F735A7E7-CCC7-4360-91CE-EB404E3C53C4}" destId="{149C1BF8-DF9A-4E32-B6E9-431D6AF46A7F}" srcOrd="0" destOrd="0" presId="urn:microsoft.com/office/officeart/2005/8/layout/hList3"/>
    <dgm:cxn modelId="{21C08725-44FA-4F6B-8E41-B584EC6F150C}" type="presParOf" srcId="{F735A7E7-CCC7-4360-91CE-EB404E3C53C4}" destId="{21157B43-321C-46C5-9D2C-D07A76D69FB8}" srcOrd="1" destOrd="0" presId="urn:microsoft.com/office/officeart/2005/8/layout/hList3"/>
    <dgm:cxn modelId="{32864994-E2D4-4506-B695-F72DB3846272}" type="presParOf" srcId="{21157B43-321C-46C5-9D2C-D07A76D69FB8}" destId="{1239DCFB-391A-470E-9FDC-E6057E474C1E}" srcOrd="0" destOrd="0" presId="urn:microsoft.com/office/officeart/2005/8/layout/hList3"/>
    <dgm:cxn modelId="{44A9F26E-AF0D-48CB-B24E-D4BF544C1033}" type="presParOf" srcId="{F735A7E7-CCC7-4360-91CE-EB404E3C53C4}" destId="{589A1A50-953C-4C70-8584-D9A1B5EAEC1F}"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1BF043-08A1-4456-B696-98D6BABDC8C7}"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fr-FR"/>
        </a:p>
      </dgm:t>
    </dgm:pt>
    <dgm:pt modelId="{4A3A2853-5314-4CF8-BEA3-E85D12C2A875}">
      <dgm:prSet phldrT="[Texte]"/>
      <dgm:spPr/>
      <dgm:t>
        <a:bodyPr/>
        <a:lstStyle/>
        <a:p>
          <a:r>
            <a:rPr lang="fr-FR" dirty="0"/>
            <a:t>LES REGISTRES LOCAUX</a:t>
          </a:r>
        </a:p>
      </dgm:t>
    </dgm:pt>
    <dgm:pt modelId="{F035E35A-F394-4300-A07E-482130043D29}" type="parTrans" cxnId="{0EE5410D-668D-4389-849A-E530DC85CC97}">
      <dgm:prSet/>
      <dgm:spPr/>
      <dgm:t>
        <a:bodyPr/>
        <a:lstStyle/>
        <a:p>
          <a:endParaRPr lang="fr-FR"/>
        </a:p>
      </dgm:t>
    </dgm:pt>
    <dgm:pt modelId="{DC6393A3-4BA3-4930-9795-875D9B06C573}" type="sibTrans" cxnId="{0EE5410D-668D-4389-849A-E530DC85CC97}">
      <dgm:prSet/>
      <dgm:spPr/>
      <dgm:t>
        <a:bodyPr/>
        <a:lstStyle/>
        <a:p>
          <a:endParaRPr lang="fr-FR"/>
        </a:p>
      </dgm:t>
    </dgm:pt>
    <dgm:pt modelId="{80767159-0C09-4F24-BAE4-844CB9A76BA4}">
      <dgm:prSet phldrT="[Texte]"/>
      <dgm:spPr/>
      <dgm:t>
        <a:bodyPr/>
        <a:lstStyle/>
        <a:p>
          <a:r>
            <a:rPr lang="fr-FR" dirty="0"/>
            <a:t>LE REGISTRE CENTRAL</a:t>
          </a:r>
        </a:p>
      </dgm:t>
    </dgm:pt>
    <dgm:pt modelId="{9762B425-D80F-46FB-894A-76D0B401C098}" type="parTrans" cxnId="{40BDF9A7-B410-4389-9D1D-482CA986B56D}">
      <dgm:prSet/>
      <dgm:spPr/>
      <dgm:t>
        <a:bodyPr/>
        <a:lstStyle/>
        <a:p>
          <a:endParaRPr lang="fr-FR"/>
        </a:p>
      </dgm:t>
    </dgm:pt>
    <dgm:pt modelId="{9FCD229D-4440-4F00-B536-1D06D948799A}" type="sibTrans" cxnId="{40BDF9A7-B410-4389-9D1D-482CA986B56D}">
      <dgm:prSet/>
      <dgm:spPr/>
      <dgm:t>
        <a:bodyPr/>
        <a:lstStyle/>
        <a:p>
          <a:endParaRPr lang="fr-FR"/>
        </a:p>
      </dgm:t>
    </dgm:pt>
    <dgm:pt modelId="{5C0B2168-FBBD-4701-B544-0E53CC00A509}" type="pres">
      <dgm:prSet presAssocID="{DF1BF043-08A1-4456-B696-98D6BABDC8C7}" presName="cycle" presStyleCnt="0">
        <dgm:presLayoutVars>
          <dgm:dir/>
          <dgm:resizeHandles val="exact"/>
        </dgm:presLayoutVars>
      </dgm:prSet>
      <dgm:spPr/>
      <dgm:t>
        <a:bodyPr/>
        <a:lstStyle/>
        <a:p>
          <a:endParaRPr lang="fr-FR"/>
        </a:p>
      </dgm:t>
    </dgm:pt>
    <dgm:pt modelId="{606B47A8-B82B-4900-B573-E60546C4961D}" type="pres">
      <dgm:prSet presAssocID="{4A3A2853-5314-4CF8-BEA3-E85D12C2A875}" presName="arrow" presStyleLbl="node1" presStyleIdx="0" presStyleCnt="2">
        <dgm:presLayoutVars>
          <dgm:bulletEnabled val="1"/>
        </dgm:presLayoutVars>
      </dgm:prSet>
      <dgm:spPr/>
      <dgm:t>
        <a:bodyPr/>
        <a:lstStyle/>
        <a:p>
          <a:endParaRPr lang="fr-FR"/>
        </a:p>
      </dgm:t>
    </dgm:pt>
    <dgm:pt modelId="{BB484457-7EE6-4F31-8242-AACEF4CD0139}" type="pres">
      <dgm:prSet presAssocID="{80767159-0C09-4F24-BAE4-844CB9A76BA4}" presName="arrow" presStyleLbl="node1" presStyleIdx="1" presStyleCnt="2">
        <dgm:presLayoutVars>
          <dgm:bulletEnabled val="1"/>
        </dgm:presLayoutVars>
      </dgm:prSet>
      <dgm:spPr/>
      <dgm:t>
        <a:bodyPr/>
        <a:lstStyle/>
        <a:p>
          <a:endParaRPr lang="fr-FR"/>
        </a:p>
      </dgm:t>
    </dgm:pt>
  </dgm:ptLst>
  <dgm:cxnLst>
    <dgm:cxn modelId="{9E2105E8-E4A2-42D3-922D-409D9AD052B8}" type="presOf" srcId="{4A3A2853-5314-4CF8-BEA3-E85D12C2A875}" destId="{606B47A8-B82B-4900-B573-E60546C4961D}" srcOrd="0" destOrd="0" presId="urn:microsoft.com/office/officeart/2005/8/layout/arrow1"/>
    <dgm:cxn modelId="{6A5ACE04-6465-440E-B88B-F2FB42750CD8}" type="presOf" srcId="{80767159-0C09-4F24-BAE4-844CB9A76BA4}" destId="{BB484457-7EE6-4F31-8242-AACEF4CD0139}" srcOrd="0" destOrd="0" presId="urn:microsoft.com/office/officeart/2005/8/layout/arrow1"/>
    <dgm:cxn modelId="{40BDF9A7-B410-4389-9D1D-482CA986B56D}" srcId="{DF1BF043-08A1-4456-B696-98D6BABDC8C7}" destId="{80767159-0C09-4F24-BAE4-844CB9A76BA4}" srcOrd="1" destOrd="0" parTransId="{9762B425-D80F-46FB-894A-76D0B401C098}" sibTransId="{9FCD229D-4440-4F00-B536-1D06D948799A}"/>
    <dgm:cxn modelId="{0EE5410D-668D-4389-849A-E530DC85CC97}" srcId="{DF1BF043-08A1-4456-B696-98D6BABDC8C7}" destId="{4A3A2853-5314-4CF8-BEA3-E85D12C2A875}" srcOrd="0" destOrd="0" parTransId="{F035E35A-F394-4300-A07E-482130043D29}" sibTransId="{DC6393A3-4BA3-4930-9795-875D9B06C573}"/>
    <dgm:cxn modelId="{6FEC1A8F-A057-4532-9A18-E0C749807128}" type="presOf" srcId="{DF1BF043-08A1-4456-B696-98D6BABDC8C7}" destId="{5C0B2168-FBBD-4701-B544-0E53CC00A509}" srcOrd="0" destOrd="0" presId="urn:microsoft.com/office/officeart/2005/8/layout/arrow1"/>
    <dgm:cxn modelId="{B45607BE-88E4-419A-90E4-3EA87C0CEB6E}" type="presParOf" srcId="{5C0B2168-FBBD-4701-B544-0E53CC00A509}" destId="{606B47A8-B82B-4900-B573-E60546C4961D}" srcOrd="0" destOrd="0" presId="urn:microsoft.com/office/officeart/2005/8/layout/arrow1"/>
    <dgm:cxn modelId="{29D1244F-E318-43CF-A3C2-7E0B7F9740EB}" type="presParOf" srcId="{5C0B2168-FBBD-4701-B544-0E53CC00A509}" destId="{BB484457-7EE6-4F31-8242-AACEF4CD0139}"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B90D7-A804-47A7-9403-70089F377D0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54FD4ECE-D48E-4B94-BFA2-333FC3457617}">
      <dgm:prSet phldrT="[Texte]" custT="1"/>
      <dgm:spPr/>
      <dgm:t>
        <a:bodyPr/>
        <a:lstStyle/>
        <a:p>
          <a:r>
            <a:rPr lang="fr-FR" sz="3200" dirty="0"/>
            <a:t>tenu par le secrétariat-greffe du tribunal compétent  (Tribunal de commerce)</a:t>
          </a:r>
        </a:p>
      </dgm:t>
    </dgm:pt>
    <dgm:pt modelId="{72A7926E-0F75-44E2-B342-0F0654EED30F}" type="parTrans" cxnId="{575592CF-3793-451D-B613-92B573AA2488}">
      <dgm:prSet/>
      <dgm:spPr/>
      <dgm:t>
        <a:bodyPr/>
        <a:lstStyle/>
        <a:p>
          <a:endParaRPr lang="fr-FR"/>
        </a:p>
      </dgm:t>
    </dgm:pt>
    <dgm:pt modelId="{C289AF22-1C03-46E1-9042-D8E5732F0DE1}" type="sibTrans" cxnId="{575592CF-3793-451D-B613-92B573AA2488}">
      <dgm:prSet/>
      <dgm:spPr/>
      <dgm:t>
        <a:bodyPr/>
        <a:lstStyle/>
        <a:p>
          <a:endParaRPr lang="fr-FR"/>
        </a:p>
      </dgm:t>
    </dgm:pt>
    <dgm:pt modelId="{961DB6E1-F752-4726-927F-D316BB128D92}">
      <dgm:prSet custT="1"/>
      <dgm:spPr/>
      <dgm:t>
        <a:bodyPr/>
        <a:lstStyle/>
        <a:p>
          <a:r>
            <a:rPr lang="fr-FR" sz="2800" dirty="0"/>
            <a:t>placé sous la surveillance du Président du Tribunal compétent</a:t>
          </a:r>
        </a:p>
      </dgm:t>
    </dgm:pt>
    <dgm:pt modelId="{8A2438EF-0EB0-4737-B035-5DEFC5F1EDB8}" type="parTrans" cxnId="{19734D0C-734C-4B0C-A3A7-5B4C19FFB054}">
      <dgm:prSet/>
      <dgm:spPr/>
      <dgm:t>
        <a:bodyPr/>
        <a:lstStyle/>
        <a:p>
          <a:endParaRPr lang="fr-FR"/>
        </a:p>
      </dgm:t>
    </dgm:pt>
    <dgm:pt modelId="{858BA311-C434-4C66-80A0-1B78393B5DD5}" type="sibTrans" cxnId="{19734D0C-734C-4B0C-A3A7-5B4C19FFB054}">
      <dgm:prSet/>
      <dgm:spPr/>
      <dgm:t>
        <a:bodyPr/>
        <a:lstStyle/>
        <a:p>
          <a:endParaRPr lang="fr-FR"/>
        </a:p>
      </dgm:t>
    </dgm:pt>
    <dgm:pt modelId="{5FCCD3E0-893A-420B-BBF3-118EF8571D31}" type="pres">
      <dgm:prSet presAssocID="{E58B90D7-A804-47A7-9403-70089F377D01}" presName="linear" presStyleCnt="0">
        <dgm:presLayoutVars>
          <dgm:dir/>
          <dgm:animLvl val="lvl"/>
          <dgm:resizeHandles val="exact"/>
        </dgm:presLayoutVars>
      </dgm:prSet>
      <dgm:spPr/>
      <dgm:t>
        <a:bodyPr/>
        <a:lstStyle/>
        <a:p>
          <a:endParaRPr lang="fr-FR"/>
        </a:p>
      </dgm:t>
    </dgm:pt>
    <dgm:pt modelId="{F3F1957B-DBD1-4AA7-BFC5-9A220C2D2596}" type="pres">
      <dgm:prSet presAssocID="{54FD4ECE-D48E-4B94-BFA2-333FC3457617}" presName="parentLin" presStyleCnt="0"/>
      <dgm:spPr/>
    </dgm:pt>
    <dgm:pt modelId="{F937CB99-F23A-4C19-A57D-A976E069C950}" type="pres">
      <dgm:prSet presAssocID="{54FD4ECE-D48E-4B94-BFA2-333FC3457617}" presName="parentLeftMargin" presStyleLbl="node1" presStyleIdx="0" presStyleCnt="2"/>
      <dgm:spPr/>
      <dgm:t>
        <a:bodyPr/>
        <a:lstStyle/>
        <a:p>
          <a:endParaRPr lang="fr-FR"/>
        </a:p>
      </dgm:t>
    </dgm:pt>
    <dgm:pt modelId="{C997C014-1859-42C3-8283-1F33EBA4FD36}" type="pres">
      <dgm:prSet presAssocID="{54FD4ECE-D48E-4B94-BFA2-333FC3457617}" presName="parentText" presStyleLbl="node1" presStyleIdx="0" presStyleCnt="2" custScaleY="192156">
        <dgm:presLayoutVars>
          <dgm:chMax val="0"/>
          <dgm:bulletEnabled val="1"/>
        </dgm:presLayoutVars>
      </dgm:prSet>
      <dgm:spPr/>
      <dgm:t>
        <a:bodyPr/>
        <a:lstStyle/>
        <a:p>
          <a:endParaRPr lang="fr-FR"/>
        </a:p>
      </dgm:t>
    </dgm:pt>
    <dgm:pt modelId="{D2BEF2D7-7A43-48F1-9FB8-05FE63C3C1BE}" type="pres">
      <dgm:prSet presAssocID="{54FD4ECE-D48E-4B94-BFA2-333FC3457617}" presName="negativeSpace" presStyleCnt="0"/>
      <dgm:spPr/>
    </dgm:pt>
    <dgm:pt modelId="{07FC6D78-A5B4-4508-826E-F73D5B92BC84}" type="pres">
      <dgm:prSet presAssocID="{54FD4ECE-D48E-4B94-BFA2-333FC3457617}" presName="childText" presStyleLbl="conFgAcc1" presStyleIdx="0" presStyleCnt="2">
        <dgm:presLayoutVars>
          <dgm:bulletEnabled val="1"/>
        </dgm:presLayoutVars>
      </dgm:prSet>
      <dgm:spPr/>
    </dgm:pt>
    <dgm:pt modelId="{BFE3BBCD-E8F0-41A5-B08A-20D958D9678D}" type="pres">
      <dgm:prSet presAssocID="{C289AF22-1C03-46E1-9042-D8E5732F0DE1}" presName="spaceBetweenRectangles" presStyleCnt="0"/>
      <dgm:spPr/>
    </dgm:pt>
    <dgm:pt modelId="{ED972BF0-7827-4B25-9FDC-4327C9546809}" type="pres">
      <dgm:prSet presAssocID="{961DB6E1-F752-4726-927F-D316BB128D92}" presName="parentLin" presStyleCnt="0"/>
      <dgm:spPr/>
    </dgm:pt>
    <dgm:pt modelId="{227B4BC1-014B-4BDB-A2F2-2E001822571E}" type="pres">
      <dgm:prSet presAssocID="{961DB6E1-F752-4726-927F-D316BB128D92}" presName="parentLeftMargin" presStyleLbl="node1" presStyleIdx="0" presStyleCnt="2"/>
      <dgm:spPr/>
      <dgm:t>
        <a:bodyPr/>
        <a:lstStyle/>
        <a:p>
          <a:endParaRPr lang="fr-FR"/>
        </a:p>
      </dgm:t>
    </dgm:pt>
    <dgm:pt modelId="{7F7D293A-6C1D-4E63-897F-97702EB35A0D}" type="pres">
      <dgm:prSet presAssocID="{961DB6E1-F752-4726-927F-D316BB128D92}" presName="parentText" presStyleLbl="node1" presStyleIdx="1" presStyleCnt="2" custScaleY="132058">
        <dgm:presLayoutVars>
          <dgm:chMax val="0"/>
          <dgm:bulletEnabled val="1"/>
        </dgm:presLayoutVars>
      </dgm:prSet>
      <dgm:spPr/>
      <dgm:t>
        <a:bodyPr/>
        <a:lstStyle/>
        <a:p>
          <a:endParaRPr lang="fr-FR"/>
        </a:p>
      </dgm:t>
    </dgm:pt>
    <dgm:pt modelId="{4B138885-73BF-4BF5-9B0B-FE49790C92CA}" type="pres">
      <dgm:prSet presAssocID="{961DB6E1-F752-4726-927F-D316BB128D92}" presName="negativeSpace" presStyleCnt="0"/>
      <dgm:spPr/>
    </dgm:pt>
    <dgm:pt modelId="{F038587C-B8FD-47C7-B91B-70BC28E18C56}" type="pres">
      <dgm:prSet presAssocID="{961DB6E1-F752-4726-927F-D316BB128D92}" presName="childText" presStyleLbl="conFgAcc1" presStyleIdx="1" presStyleCnt="2">
        <dgm:presLayoutVars>
          <dgm:bulletEnabled val="1"/>
        </dgm:presLayoutVars>
      </dgm:prSet>
      <dgm:spPr/>
    </dgm:pt>
  </dgm:ptLst>
  <dgm:cxnLst>
    <dgm:cxn modelId="{E5D43D89-D128-4E46-8C6D-6C0FDF32E045}" type="presOf" srcId="{E58B90D7-A804-47A7-9403-70089F377D01}" destId="{5FCCD3E0-893A-420B-BBF3-118EF8571D31}" srcOrd="0" destOrd="0" presId="urn:microsoft.com/office/officeart/2005/8/layout/list1"/>
    <dgm:cxn modelId="{D37DE2F2-7723-4F7E-880C-80306B4B032B}" type="presOf" srcId="{54FD4ECE-D48E-4B94-BFA2-333FC3457617}" destId="{F937CB99-F23A-4C19-A57D-A976E069C950}" srcOrd="0" destOrd="0" presId="urn:microsoft.com/office/officeart/2005/8/layout/list1"/>
    <dgm:cxn modelId="{44CBA52F-86CC-4C82-B1EA-C67B0BF09E6C}" type="presOf" srcId="{961DB6E1-F752-4726-927F-D316BB128D92}" destId="{227B4BC1-014B-4BDB-A2F2-2E001822571E}" srcOrd="0" destOrd="0" presId="urn:microsoft.com/office/officeart/2005/8/layout/list1"/>
    <dgm:cxn modelId="{575592CF-3793-451D-B613-92B573AA2488}" srcId="{E58B90D7-A804-47A7-9403-70089F377D01}" destId="{54FD4ECE-D48E-4B94-BFA2-333FC3457617}" srcOrd="0" destOrd="0" parTransId="{72A7926E-0F75-44E2-B342-0F0654EED30F}" sibTransId="{C289AF22-1C03-46E1-9042-D8E5732F0DE1}"/>
    <dgm:cxn modelId="{19734D0C-734C-4B0C-A3A7-5B4C19FFB054}" srcId="{E58B90D7-A804-47A7-9403-70089F377D01}" destId="{961DB6E1-F752-4726-927F-D316BB128D92}" srcOrd="1" destOrd="0" parTransId="{8A2438EF-0EB0-4737-B035-5DEFC5F1EDB8}" sibTransId="{858BA311-C434-4C66-80A0-1B78393B5DD5}"/>
    <dgm:cxn modelId="{B1BEDBE4-CDF9-4AE2-8F99-67F9A3E9C581}" type="presOf" srcId="{54FD4ECE-D48E-4B94-BFA2-333FC3457617}" destId="{C997C014-1859-42C3-8283-1F33EBA4FD36}" srcOrd="1" destOrd="0" presId="urn:microsoft.com/office/officeart/2005/8/layout/list1"/>
    <dgm:cxn modelId="{599779D8-7554-4A6F-AC2A-A6A4805C8544}" type="presOf" srcId="{961DB6E1-F752-4726-927F-D316BB128D92}" destId="{7F7D293A-6C1D-4E63-897F-97702EB35A0D}" srcOrd="1" destOrd="0" presId="urn:microsoft.com/office/officeart/2005/8/layout/list1"/>
    <dgm:cxn modelId="{0F792F44-70A7-43C3-B1CB-BC00D60223E0}" type="presParOf" srcId="{5FCCD3E0-893A-420B-BBF3-118EF8571D31}" destId="{F3F1957B-DBD1-4AA7-BFC5-9A220C2D2596}" srcOrd="0" destOrd="0" presId="urn:microsoft.com/office/officeart/2005/8/layout/list1"/>
    <dgm:cxn modelId="{5C19C4BD-FD79-4757-84EC-089C03D4A7E5}" type="presParOf" srcId="{F3F1957B-DBD1-4AA7-BFC5-9A220C2D2596}" destId="{F937CB99-F23A-4C19-A57D-A976E069C950}" srcOrd="0" destOrd="0" presId="urn:microsoft.com/office/officeart/2005/8/layout/list1"/>
    <dgm:cxn modelId="{1AFEAC2B-C945-4988-9440-6451293B1DEF}" type="presParOf" srcId="{F3F1957B-DBD1-4AA7-BFC5-9A220C2D2596}" destId="{C997C014-1859-42C3-8283-1F33EBA4FD36}" srcOrd="1" destOrd="0" presId="urn:microsoft.com/office/officeart/2005/8/layout/list1"/>
    <dgm:cxn modelId="{37BBDCB3-8C5F-4FA0-B7AA-C3CD3C5CE1ED}" type="presParOf" srcId="{5FCCD3E0-893A-420B-BBF3-118EF8571D31}" destId="{D2BEF2D7-7A43-48F1-9FB8-05FE63C3C1BE}" srcOrd="1" destOrd="0" presId="urn:microsoft.com/office/officeart/2005/8/layout/list1"/>
    <dgm:cxn modelId="{B05F1B76-68E0-466A-92D4-B4712943634B}" type="presParOf" srcId="{5FCCD3E0-893A-420B-BBF3-118EF8571D31}" destId="{07FC6D78-A5B4-4508-826E-F73D5B92BC84}" srcOrd="2" destOrd="0" presId="urn:microsoft.com/office/officeart/2005/8/layout/list1"/>
    <dgm:cxn modelId="{AF96D5F8-667D-46CC-83EF-6ADCCAA3DF29}" type="presParOf" srcId="{5FCCD3E0-893A-420B-BBF3-118EF8571D31}" destId="{BFE3BBCD-E8F0-41A5-B08A-20D958D9678D}" srcOrd="3" destOrd="0" presId="urn:microsoft.com/office/officeart/2005/8/layout/list1"/>
    <dgm:cxn modelId="{24040441-1E8A-45C8-BA32-DD9EDBD7E01E}" type="presParOf" srcId="{5FCCD3E0-893A-420B-BBF3-118EF8571D31}" destId="{ED972BF0-7827-4B25-9FDC-4327C9546809}" srcOrd="4" destOrd="0" presId="urn:microsoft.com/office/officeart/2005/8/layout/list1"/>
    <dgm:cxn modelId="{328A5F86-7DFB-4302-95CC-C4C39BA2AB52}" type="presParOf" srcId="{ED972BF0-7827-4B25-9FDC-4327C9546809}" destId="{227B4BC1-014B-4BDB-A2F2-2E001822571E}" srcOrd="0" destOrd="0" presId="urn:microsoft.com/office/officeart/2005/8/layout/list1"/>
    <dgm:cxn modelId="{D6FBE5EA-D6BB-4AD7-A9B3-E3BB13F244BF}" type="presParOf" srcId="{ED972BF0-7827-4B25-9FDC-4327C9546809}" destId="{7F7D293A-6C1D-4E63-897F-97702EB35A0D}" srcOrd="1" destOrd="0" presId="urn:microsoft.com/office/officeart/2005/8/layout/list1"/>
    <dgm:cxn modelId="{6056ECB2-0B93-4F59-8E8F-89877FDD82AB}" type="presParOf" srcId="{5FCCD3E0-893A-420B-BBF3-118EF8571D31}" destId="{4B138885-73BF-4BF5-9B0B-FE49790C92CA}" srcOrd="5" destOrd="0" presId="urn:microsoft.com/office/officeart/2005/8/layout/list1"/>
    <dgm:cxn modelId="{87BFF957-7DB7-4CD9-80B7-D052366DE454}" type="presParOf" srcId="{5FCCD3E0-893A-420B-BBF3-118EF8571D31}" destId="{F038587C-B8FD-47C7-B91B-70BC28E18C5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31B2AC-6724-498B-8C12-ED4117574BCB}"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fr-FR"/>
        </a:p>
      </dgm:t>
    </dgm:pt>
    <dgm:pt modelId="{38DF4365-E1FC-426F-88CB-C3191C8898EE}">
      <dgm:prSet phldrT="[Texte]"/>
      <dgm:spPr/>
      <dgm:t>
        <a:bodyPr/>
        <a:lstStyle/>
        <a:p>
          <a:r>
            <a:rPr lang="fr-FR" dirty="0"/>
            <a:t>Le registre chronologique</a:t>
          </a:r>
        </a:p>
      </dgm:t>
    </dgm:pt>
    <dgm:pt modelId="{A069F68B-18DC-476D-A025-869C61B697DA}" type="parTrans" cxnId="{9EFDF624-2DAA-4A4A-A232-F8091561D3E9}">
      <dgm:prSet/>
      <dgm:spPr/>
      <dgm:t>
        <a:bodyPr/>
        <a:lstStyle/>
        <a:p>
          <a:endParaRPr lang="fr-FR"/>
        </a:p>
      </dgm:t>
    </dgm:pt>
    <dgm:pt modelId="{574249BD-D629-416A-A7BC-C5343D09760B}" type="sibTrans" cxnId="{9EFDF624-2DAA-4A4A-A232-F8091561D3E9}">
      <dgm:prSet/>
      <dgm:spPr/>
      <dgm:t>
        <a:bodyPr/>
        <a:lstStyle/>
        <a:p>
          <a:endParaRPr lang="fr-FR"/>
        </a:p>
      </dgm:t>
    </dgm:pt>
    <dgm:pt modelId="{DA53C038-747F-4D76-B03C-00C31908EAC5}">
      <dgm:prSet phldrT="[Texte]" custT="1"/>
      <dgm:spPr/>
      <dgm:t>
        <a:bodyPr/>
        <a:lstStyle/>
        <a:p>
          <a:r>
            <a:rPr lang="fr-FR" sz="2000" dirty="0"/>
            <a:t>réunit </a:t>
          </a:r>
          <a:r>
            <a:rPr lang="fr-FR" sz="2000" u="sng" dirty="0"/>
            <a:t>toutes les demandes et déclarations d’immatriculation et d’inscription</a:t>
          </a:r>
          <a:r>
            <a:rPr lang="fr-FR" sz="2000" dirty="0"/>
            <a:t> dans leur ordre chronologique</a:t>
          </a:r>
        </a:p>
      </dgm:t>
    </dgm:pt>
    <dgm:pt modelId="{C8A2E18B-6073-4714-A7B1-DEB0E29C64FB}" type="parTrans" cxnId="{EB168837-6214-4130-9370-C54C403FF6C9}">
      <dgm:prSet/>
      <dgm:spPr/>
      <dgm:t>
        <a:bodyPr/>
        <a:lstStyle/>
        <a:p>
          <a:endParaRPr lang="fr-FR"/>
        </a:p>
      </dgm:t>
    </dgm:pt>
    <dgm:pt modelId="{F3BD992D-5C22-46A1-B542-753EEBA2A0BB}" type="sibTrans" cxnId="{EB168837-6214-4130-9370-C54C403FF6C9}">
      <dgm:prSet/>
      <dgm:spPr/>
      <dgm:t>
        <a:bodyPr/>
        <a:lstStyle/>
        <a:p>
          <a:endParaRPr lang="fr-FR"/>
        </a:p>
      </dgm:t>
    </dgm:pt>
    <dgm:pt modelId="{3F949E1B-D54D-4C16-B4EF-FF6A135E6450}">
      <dgm:prSet phldrT="[Texte]"/>
      <dgm:spPr/>
      <dgm:t>
        <a:bodyPr/>
        <a:lstStyle/>
        <a:p>
          <a:r>
            <a:rPr lang="fr-FR" dirty="0"/>
            <a:t>Le registre analytique</a:t>
          </a:r>
        </a:p>
      </dgm:t>
    </dgm:pt>
    <dgm:pt modelId="{7652EBE9-9A80-465F-996C-B9CF1E723467}" type="parTrans" cxnId="{7E31263B-4A3C-4198-A671-6C2A94C8D5B9}">
      <dgm:prSet/>
      <dgm:spPr/>
      <dgm:t>
        <a:bodyPr/>
        <a:lstStyle/>
        <a:p>
          <a:endParaRPr lang="fr-FR"/>
        </a:p>
      </dgm:t>
    </dgm:pt>
    <dgm:pt modelId="{CB5A628B-7AF0-4A6A-A39E-F8637ADD75D3}" type="sibTrans" cxnId="{7E31263B-4A3C-4198-A671-6C2A94C8D5B9}">
      <dgm:prSet/>
      <dgm:spPr/>
      <dgm:t>
        <a:bodyPr/>
        <a:lstStyle/>
        <a:p>
          <a:endParaRPr lang="fr-FR"/>
        </a:p>
      </dgm:t>
    </dgm:pt>
    <dgm:pt modelId="{5074D3E4-0B42-4F19-8009-1A614A407AC9}">
      <dgm:prSet phldrT="[Texte]" custT="1"/>
      <dgm:spPr/>
      <dgm:t>
        <a:bodyPr/>
        <a:lstStyle/>
        <a:p>
          <a:r>
            <a:rPr lang="fr-FR" sz="1800" dirty="0"/>
            <a:t>tableau est utilisé pour l’immatriculation, l’enregistrement de renseignements modificatifs, et à la fin de l’activité pour les radiations</a:t>
          </a:r>
        </a:p>
      </dgm:t>
    </dgm:pt>
    <dgm:pt modelId="{C9DD2937-2439-4C4C-B5CA-9A5CC8F326EC}" type="parTrans" cxnId="{EB8BD22E-7AA7-411C-BCF9-EF3A1C1CFF93}">
      <dgm:prSet/>
      <dgm:spPr/>
      <dgm:t>
        <a:bodyPr/>
        <a:lstStyle/>
        <a:p>
          <a:endParaRPr lang="fr-FR"/>
        </a:p>
      </dgm:t>
    </dgm:pt>
    <dgm:pt modelId="{526DFD3C-BDC6-4FCA-9623-5E2AB00F4B97}" type="sibTrans" cxnId="{EB8BD22E-7AA7-411C-BCF9-EF3A1C1CFF93}">
      <dgm:prSet/>
      <dgm:spPr/>
      <dgm:t>
        <a:bodyPr/>
        <a:lstStyle/>
        <a:p>
          <a:endParaRPr lang="fr-FR"/>
        </a:p>
      </dgm:t>
    </dgm:pt>
    <dgm:pt modelId="{1EF4B81F-D555-4552-94D5-713D749F1598}">
      <dgm:prSet phldrT="[Texte]" custT="1"/>
      <dgm:spPr/>
      <dgm:t>
        <a:bodyPr/>
        <a:lstStyle/>
        <a:p>
          <a:r>
            <a:rPr lang="fr-FR" sz="1800" u="sng" dirty="0"/>
            <a:t>2 recueils: </a:t>
          </a:r>
          <a:r>
            <a:rPr lang="fr-FR" sz="1800" dirty="0"/>
            <a:t> personnes physiques et morales</a:t>
          </a:r>
        </a:p>
      </dgm:t>
    </dgm:pt>
    <dgm:pt modelId="{5940DA9B-49F6-45F1-8125-3C0BAC112060}" type="parTrans" cxnId="{69CCE7FE-6BFB-4754-9E80-8BDC8CDADA26}">
      <dgm:prSet/>
      <dgm:spPr/>
      <dgm:t>
        <a:bodyPr/>
        <a:lstStyle/>
        <a:p>
          <a:endParaRPr lang="fr-FR"/>
        </a:p>
      </dgm:t>
    </dgm:pt>
    <dgm:pt modelId="{F8D58DCD-B165-47A8-BEF8-3E7B6F18B0F3}" type="sibTrans" cxnId="{69CCE7FE-6BFB-4754-9E80-8BDC8CDADA26}">
      <dgm:prSet/>
      <dgm:spPr/>
      <dgm:t>
        <a:bodyPr/>
        <a:lstStyle/>
        <a:p>
          <a:endParaRPr lang="fr-FR"/>
        </a:p>
      </dgm:t>
    </dgm:pt>
    <dgm:pt modelId="{794106C3-479C-4F40-A157-EFE0DB0AD993}" type="pres">
      <dgm:prSet presAssocID="{BA31B2AC-6724-498B-8C12-ED4117574BCB}" presName="Name0" presStyleCnt="0">
        <dgm:presLayoutVars>
          <dgm:dir/>
          <dgm:animLvl val="lvl"/>
          <dgm:resizeHandles val="exact"/>
        </dgm:presLayoutVars>
      </dgm:prSet>
      <dgm:spPr/>
      <dgm:t>
        <a:bodyPr/>
        <a:lstStyle/>
        <a:p>
          <a:endParaRPr lang="fr-FR"/>
        </a:p>
      </dgm:t>
    </dgm:pt>
    <dgm:pt modelId="{F17E5BD4-EA2C-4EA0-BD1F-0A42959C0351}" type="pres">
      <dgm:prSet presAssocID="{38DF4365-E1FC-426F-88CB-C3191C8898EE}" presName="vertFlow" presStyleCnt="0"/>
      <dgm:spPr/>
    </dgm:pt>
    <dgm:pt modelId="{2CE42412-AAD7-4E6D-AD52-CC4C0A8E6438}" type="pres">
      <dgm:prSet presAssocID="{38DF4365-E1FC-426F-88CB-C3191C8898EE}" presName="header" presStyleLbl="node1" presStyleIdx="0" presStyleCnt="2" custLinFactNeighborX="-38510" custLinFactNeighborY="-7158"/>
      <dgm:spPr/>
      <dgm:t>
        <a:bodyPr/>
        <a:lstStyle/>
        <a:p>
          <a:endParaRPr lang="fr-FR"/>
        </a:p>
      </dgm:t>
    </dgm:pt>
    <dgm:pt modelId="{8AD48D9D-7412-4188-97EC-AB0CC475E48B}" type="pres">
      <dgm:prSet presAssocID="{C8A2E18B-6073-4714-A7B1-DEB0E29C64FB}" presName="parTrans" presStyleLbl="sibTrans2D1" presStyleIdx="0" presStyleCnt="3"/>
      <dgm:spPr/>
      <dgm:t>
        <a:bodyPr/>
        <a:lstStyle/>
        <a:p>
          <a:endParaRPr lang="fr-FR"/>
        </a:p>
      </dgm:t>
    </dgm:pt>
    <dgm:pt modelId="{F074BD01-6B96-480C-BE55-3284A0D1219E}" type="pres">
      <dgm:prSet presAssocID="{DA53C038-747F-4D76-B03C-00C31908EAC5}" presName="child" presStyleLbl="alignAccFollowNode1" presStyleIdx="0" presStyleCnt="3" custScaleY="211678" custLinFactNeighborX="-22343" custLinFactNeighborY="78574">
        <dgm:presLayoutVars>
          <dgm:chMax val="0"/>
          <dgm:bulletEnabled val="1"/>
        </dgm:presLayoutVars>
      </dgm:prSet>
      <dgm:spPr/>
      <dgm:t>
        <a:bodyPr/>
        <a:lstStyle/>
        <a:p>
          <a:endParaRPr lang="fr-FR"/>
        </a:p>
      </dgm:t>
    </dgm:pt>
    <dgm:pt modelId="{693EC95D-0D4C-4086-A8A0-4E1A7C66908C}" type="pres">
      <dgm:prSet presAssocID="{38DF4365-E1FC-426F-88CB-C3191C8898EE}" presName="hSp" presStyleCnt="0"/>
      <dgm:spPr/>
    </dgm:pt>
    <dgm:pt modelId="{A7259CF3-C6A7-4426-9386-E3A37E30FAFF}" type="pres">
      <dgm:prSet presAssocID="{3F949E1B-D54D-4C16-B4EF-FF6A135E6450}" presName="vertFlow" presStyleCnt="0"/>
      <dgm:spPr/>
    </dgm:pt>
    <dgm:pt modelId="{6D10E41E-5217-4B4D-BA26-8C13C6C40E1B}" type="pres">
      <dgm:prSet presAssocID="{3F949E1B-D54D-4C16-B4EF-FF6A135E6450}" presName="header" presStyleLbl="node1" presStyleIdx="1" presStyleCnt="2" custLinFactY="-10224" custLinFactNeighborX="-1382" custLinFactNeighborY="-100000"/>
      <dgm:spPr/>
      <dgm:t>
        <a:bodyPr/>
        <a:lstStyle/>
        <a:p>
          <a:endParaRPr lang="fr-FR"/>
        </a:p>
      </dgm:t>
    </dgm:pt>
    <dgm:pt modelId="{8B5F6B0E-3A96-4659-AE22-C75EAD910CA9}" type="pres">
      <dgm:prSet presAssocID="{C9DD2937-2439-4C4C-B5CA-9A5CC8F326EC}" presName="parTrans" presStyleLbl="sibTrans2D1" presStyleIdx="1" presStyleCnt="3"/>
      <dgm:spPr/>
      <dgm:t>
        <a:bodyPr/>
        <a:lstStyle/>
        <a:p>
          <a:endParaRPr lang="fr-FR"/>
        </a:p>
      </dgm:t>
    </dgm:pt>
    <dgm:pt modelId="{903CF6B7-EC9F-4240-A100-B77AF3DD1E35}" type="pres">
      <dgm:prSet presAssocID="{5074D3E4-0B42-4F19-8009-1A614A407AC9}" presName="child" presStyleLbl="alignAccFollowNode1" presStyleIdx="1" presStyleCnt="3" custScaleX="132334" custScaleY="288456" custLinFactNeighborX="-1050" custLinFactNeighborY="-65200">
        <dgm:presLayoutVars>
          <dgm:chMax val="0"/>
          <dgm:bulletEnabled val="1"/>
        </dgm:presLayoutVars>
      </dgm:prSet>
      <dgm:spPr/>
      <dgm:t>
        <a:bodyPr/>
        <a:lstStyle/>
        <a:p>
          <a:endParaRPr lang="fr-FR"/>
        </a:p>
      </dgm:t>
    </dgm:pt>
    <dgm:pt modelId="{1868AF66-7417-44F7-8851-6A7AF726BEB7}" type="pres">
      <dgm:prSet presAssocID="{526DFD3C-BDC6-4FCA-9623-5E2AB00F4B97}" presName="sibTrans" presStyleLbl="sibTrans2D1" presStyleIdx="2" presStyleCnt="3"/>
      <dgm:spPr/>
      <dgm:t>
        <a:bodyPr/>
        <a:lstStyle/>
        <a:p>
          <a:endParaRPr lang="fr-FR"/>
        </a:p>
      </dgm:t>
    </dgm:pt>
    <dgm:pt modelId="{B266018D-40C8-47F6-8BB4-D16F5D9437C7}" type="pres">
      <dgm:prSet presAssocID="{1EF4B81F-D555-4552-94D5-713D749F1598}" presName="child" presStyleLbl="alignAccFollowNode1" presStyleIdx="2" presStyleCnt="3" custScaleX="164338" custLinFactY="-2265" custLinFactNeighborX="-61052" custLinFactNeighborY="-100000">
        <dgm:presLayoutVars>
          <dgm:chMax val="0"/>
          <dgm:bulletEnabled val="1"/>
        </dgm:presLayoutVars>
      </dgm:prSet>
      <dgm:spPr/>
      <dgm:t>
        <a:bodyPr/>
        <a:lstStyle/>
        <a:p>
          <a:endParaRPr lang="fr-FR"/>
        </a:p>
      </dgm:t>
    </dgm:pt>
  </dgm:ptLst>
  <dgm:cxnLst>
    <dgm:cxn modelId="{04DD3D2C-7D89-4F6C-8659-417C8F856F6E}" type="presOf" srcId="{C8A2E18B-6073-4714-A7B1-DEB0E29C64FB}" destId="{8AD48D9D-7412-4188-97EC-AB0CC475E48B}" srcOrd="0" destOrd="0" presId="urn:microsoft.com/office/officeart/2005/8/layout/lProcess1"/>
    <dgm:cxn modelId="{B767EB95-1261-4003-8F27-B72DC622D4FD}" type="presOf" srcId="{BA31B2AC-6724-498B-8C12-ED4117574BCB}" destId="{794106C3-479C-4F40-A157-EFE0DB0AD993}" srcOrd="0" destOrd="0" presId="urn:microsoft.com/office/officeart/2005/8/layout/lProcess1"/>
    <dgm:cxn modelId="{EB168837-6214-4130-9370-C54C403FF6C9}" srcId="{38DF4365-E1FC-426F-88CB-C3191C8898EE}" destId="{DA53C038-747F-4D76-B03C-00C31908EAC5}" srcOrd="0" destOrd="0" parTransId="{C8A2E18B-6073-4714-A7B1-DEB0E29C64FB}" sibTransId="{F3BD992D-5C22-46A1-B542-753EEBA2A0BB}"/>
    <dgm:cxn modelId="{3BC55B35-2547-40A8-B600-6C784ED84F3C}" type="presOf" srcId="{38DF4365-E1FC-426F-88CB-C3191C8898EE}" destId="{2CE42412-AAD7-4E6D-AD52-CC4C0A8E6438}" srcOrd="0" destOrd="0" presId="urn:microsoft.com/office/officeart/2005/8/layout/lProcess1"/>
    <dgm:cxn modelId="{32A0E310-1A03-4C9A-BC80-7CF29FD4E978}" type="presOf" srcId="{DA53C038-747F-4D76-B03C-00C31908EAC5}" destId="{F074BD01-6B96-480C-BE55-3284A0D1219E}" srcOrd="0" destOrd="0" presId="urn:microsoft.com/office/officeart/2005/8/layout/lProcess1"/>
    <dgm:cxn modelId="{EB8BD22E-7AA7-411C-BCF9-EF3A1C1CFF93}" srcId="{3F949E1B-D54D-4C16-B4EF-FF6A135E6450}" destId="{5074D3E4-0B42-4F19-8009-1A614A407AC9}" srcOrd="0" destOrd="0" parTransId="{C9DD2937-2439-4C4C-B5CA-9A5CC8F326EC}" sibTransId="{526DFD3C-BDC6-4FCA-9623-5E2AB00F4B97}"/>
    <dgm:cxn modelId="{9EFDF624-2DAA-4A4A-A232-F8091561D3E9}" srcId="{BA31B2AC-6724-498B-8C12-ED4117574BCB}" destId="{38DF4365-E1FC-426F-88CB-C3191C8898EE}" srcOrd="0" destOrd="0" parTransId="{A069F68B-18DC-476D-A025-869C61B697DA}" sibTransId="{574249BD-D629-416A-A7BC-C5343D09760B}"/>
    <dgm:cxn modelId="{0F965006-6B02-456B-9E7C-D5F498529106}" type="presOf" srcId="{526DFD3C-BDC6-4FCA-9623-5E2AB00F4B97}" destId="{1868AF66-7417-44F7-8851-6A7AF726BEB7}" srcOrd="0" destOrd="0" presId="urn:microsoft.com/office/officeart/2005/8/layout/lProcess1"/>
    <dgm:cxn modelId="{69CCE7FE-6BFB-4754-9E80-8BDC8CDADA26}" srcId="{3F949E1B-D54D-4C16-B4EF-FF6A135E6450}" destId="{1EF4B81F-D555-4552-94D5-713D749F1598}" srcOrd="1" destOrd="0" parTransId="{5940DA9B-49F6-45F1-8125-3C0BAC112060}" sibTransId="{F8D58DCD-B165-47A8-BEF8-3E7B6F18B0F3}"/>
    <dgm:cxn modelId="{7D709CF5-CC15-43EA-BC29-D14E3E250ED7}" type="presOf" srcId="{1EF4B81F-D555-4552-94D5-713D749F1598}" destId="{B266018D-40C8-47F6-8BB4-D16F5D9437C7}" srcOrd="0" destOrd="0" presId="urn:microsoft.com/office/officeart/2005/8/layout/lProcess1"/>
    <dgm:cxn modelId="{8CBE9B63-E84B-428D-B90B-3FAE0E26B13B}" type="presOf" srcId="{5074D3E4-0B42-4F19-8009-1A614A407AC9}" destId="{903CF6B7-EC9F-4240-A100-B77AF3DD1E35}" srcOrd="0" destOrd="0" presId="urn:microsoft.com/office/officeart/2005/8/layout/lProcess1"/>
    <dgm:cxn modelId="{7E31263B-4A3C-4198-A671-6C2A94C8D5B9}" srcId="{BA31B2AC-6724-498B-8C12-ED4117574BCB}" destId="{3F949E1B-D54D-4C16-B4EF-FF6A135E6450}" srcOrd="1" destOrd="0" parTransId="{7652EBE9-9A80-465F-996C-B9CF1E723467}" sibTransId="{CB5A628B-7AF0-4A6A-A39E-F8637ADD75D3}"/>
    <dgm:cxn modelId="{A51ECFB8-3A11-4F78-8A5B-3BC7B31CF53E}" type="presOf" srcId="{C9DD2937-2439-4C4C-B5CA-9A5CC8F326EC}" destId="{8B5F6B0E-3A96-4659-AE22-C75EAD910CA9}" srcOrd="0" destOrd="0" presId="urn:microsoft.com/office/officeart/2005/8/layout/lProcess1"/>
    <dgm:cxn modelId="{ED54D72E-5619-4547-9317-4D7E8E359373}" type="presOf" srcId="{3F949E1B-D54D-4C16-B4EF-FF6A135E6450}" destId="{6D10E41E-5217-4B4D-BA26-8C13C6C40E1B}" srcOrd="0" destOrd="0" presId="urn:microsoft.com/office/officeart/2005/8/layout/lProcess1"/>
    <dgm:cxn modelId="{B0B9AC2D-614D-4BD4-8F02-6AE0ED5260FA}" type="presParOf" srcId="{794106C3-479C-4F40-A157-EFE0DB0AD993}" destId="{F17E5BD4-EA2C-4EA0-BD1F-0A42959C0351}" srcOrd="0" destOrd="0" presId="urn:microsoft.com/office/officeart/2005/8/layout/lProcess1"/>
    <dgm:cxn modelId="{C5C18781-F5AF-476B-9E03-D33D8C4D3941}" type="presParOf" srcId="{F17E5BD4-EA2C-4EA0-BD1F-0A42959C0351}" destId="{2CE42412-AAD7-4E6D-AD52-CC4C0A8E6438}" srcOrd="0" destOrd="0" presId="urn:microsoft.com/office/officeart/2005/8/layout/lProcess1"/>
    <dgm:cxn modelId="{86C009AA-FF99-4103-B2C3-A0DCAFACBB06}" type="presParOf" srcId="{F17E5BD4-EA2C-4EA0-BD1F-0A42959C0351}" destId="{8AD48D9D-7412-4188-97EC-AB0CC475E48B}" srcOrd="1" destOrd="0" presId="urn:microsoft.com/office/officeart/2005/8/layout/lProcess1"/>
    <dgm:cxn modelId="{53D58D1F-AB7C-4B4E-B9C6-B9C66CC4EC34}" type="presParOf" srcId="{F17E5BD4-EA2C-4EA0-BD1F-0A42959C0351}" destId="{F074BD01-6B96-480C-BE55-3284A0D1219E}" srcOrd="2" destOrd="0" presId="urn:microsoft.com/office/officeart/2005/8/layout/lProcess1"/>
    <dgm:cxn modelId="{FC4D1850-E0B9-4B98-8D60-3302267D9BD1}" type="presParOf" srcId="{794106C3-479C-4F40-A157-EFE0DB0AD993}" destId="{693EC95D-0D4C-4086-A8A0-4E1A7C66908C}" srcOrd="1" destOrd="0" presId="urn:microsoft.com/office/officeart/2005/8/layout/lProcess1"/>
    <dgm:cxn modelId="{08A3F114-3226-4BCD-B712-90B217D4C47C}" type="presParOf" srcId="{794106C3-479C-4F40-A157-EFE0DB0AD993}" destId="{A7259CF3-C6A7-4426-9386-E3A37E30FAFF}" srcOrd="2" destOrd="0" presId="urn:microsoft.com/office/officeart/2005/8/layout/lProcess1"/>
    <dgm:cxn modelId="{9E4AE73D-595A-433E-8184-C7C21DB3EE92}" type="presParOf" srcId="{A7259CF3-C6A7-4426-9386-E3A37E30FAFF}" destId="{6D10E41E-5217-4B4D-BA26-8C13C6C40E1B}" srcOrd="0" destOrd="0" presId="urn:microsoft.com/office/officeart/2005/8/layout/lProcess1"/>
    <dgm:cxn modelId="{4FE8D915-0C81-4D06-AA3B-E244B2B89648}" type="presParOf" srcId="{A7259CF3-C6A7-4426-9386-E3A37E30FAFF}" destId="{8B5F6B0E-3A96-4659-AE22-C75EAD910CA9}" srcOrd="1" destOrd="0" presId="urn:microsoft.com/office/officeart/2005/8/layout/lProcess1"/>
    <dgm:cxn modelId="{075577E3-36F4-43FD-A524-6A8E2A980132}" type="presParOf" srcId="{A7259CF3-C6A7-4426-9386-E3A37E30FAFF}" destId="{903CF6B7-EC9F-4240-A100-B77AF3DD1E35}" srcOrd="2" destOrd="0" presId="urn:microsoft.com/office/officeart/2005/8/layout/lProcess1"/>
    <dgm:cxn modelId="{197A1E09-4565-4DAA-B270-441A9D27CEB6}" type="presParOf" srcId="{A7259CF3-C6A7-4426-9386-E3A37E30FAFF}" destId="{1868AF66-7417-44F7-8851-6A7AF726BEB7}" srcOrd="3" destOrd="0" presId="urn:microsoft.com/office/officeart/2005/8/layout/lProcess1"/>
    <dgm:cxn modelId="{6001083E-1331-4A33-847C-DE954B6568CB}" type="presParOf" srcId="{A7259CF3-C6A7-4426-9386-E3A37E30FAFF}" destId="{B266018D-40C8-47F6-8BB4-D16F5D9437C7}" srcOrd="4"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8C6E47-415B-4A5D-B4C4-FA03FCCE739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5E9659F9-1E53-4964-882B-AA9E001BBED5}">
      <dgm:prSet phldrT="[Texte]" custT="1"/>
      <dgm:spPr/>
      <dgm:t>
        <a:bodyPr/>
        <a:lstStyle/>
        <a:p>
          <a:r>
            <a:rPr lang="fr-FR" sz="2400" dirty="0"/>
            <a:t>tenu par le ministère du commerce ( l’Office Marocain de la Propriété Industrielle et Commerciale (OMPIC</a:t>
          </a:r>
          <a:r>
            <a:rPr lang="fr-FR" sz="2000" dirty="0"/>
            <a:t>)</a:t>
          </a:r>
        </a:p>
        <a:p>
          <a:r>
            <a:rPr lang="fr-FR" sz="2000" dirty="0">
              <a:solidFill>
                <a:srgbClr val="FF0000"/>
              </a:solidFill>
            </a:rPr>
            <a:t>CASABLANCA</a:t>
          </a:r>
        </a:p>
      </dgm:t>
    </dgm:pt>
    <dgm:pt modelId="{0087497F-F690-4509-9238-F139982F9AD4}" type="parTrans" cxnId="{16FAE6EE-3C9A-4208-9E28-743A53D8E254}">
      <dgm:prSet/>
      <dgm:spPr/>
      <dgm:t>
        <a:bodyPr/>
        <a:lstStyle/>
        <a:p>
          <a:endParaRPr lang="fr-FR"/>
        </a:p>
      </dgm:t>
    </dgm:pt>
    <dgm:pt modelId="{D507D457-CA9A-4528-BBE5-BB3CD041ED3F}" type="sibTrans" cxnId="{16FAE6EE-3C9A-4208-9E28-743A53D8E254}">
      <dgm:prSet/>
      <dgm:spPr/>
      <dgm:t>
        <a:bodyPr/>
        <a:lstStyle/>
        <a:p>
          <a:endParaRPr lang="fr-FR"/>
        </a:p>
      </dgm:t>
    </dgm:pt>
    <dgm:pt modelId="{426137A4-ACA1-4F68-9514-829C7A674CCF}">
      <dgm:prSet phldrT="[Texte]" custT="1"/>
      <dgm:spPr/>
      <dgm:t>
        <a:bodyPr/>
        <a:lstStyle/>
        <a:p>
          <a:r>
            <a:rPr lang="fr-FR" sz="2400" dirty="0"/>
            <a:t>reçoit toutes les déclarations des tribunaux de commerce</a:t>
          </a:r>
        </a:p>
        <a:p>
          <a:r>
            <a:rPr lang="fr-FR" sz="2400" dirty="0"/>
            <a:t>(immatriculation, modification, radiation</a:t>
          </a:r>
          <a:r>
            <a:rPr lang="fr-FR" sz="2000" dirty="0"/>
            <a:t>)</a:t>
          </a:r>
        </a:p>
      </dgm:t>
    </dgm:pt>
    <dgm:pt modelId="{B0A681A0-176E-4E37-84F4-35A29038C9D4}" type="parTrans" cxnId="{46A23EFD-3B54-4430-A263-CCA2A3CB0AA0}">
      <dgm:prSet/>
      <dgm:spPr/>
      <dgm:t>
        <a:bodyPr/>
        <a:lstStyle/>
        <a:p>
          <a:endParaRPr lang="fr-FR"/>
        </a:p>
      </dgm:t>
    </dgm:pt>
    <dgm:pt modelId="{07605466-37FE-4F03-BA4A-7655776D9485}" type="sibTrans" cxnId="{46A23EFD-3B54-4430-A263-CCA2A3CB0AA0}">
      <dgm:prSet/>
      <dgm:spPr/>
      <dgm:t>
        <a:bodyPr/>
        <a:lstStyle/>
        <a:p>
          <a:endParaRPr lang="fr-FR"/>
        </a:p>
      </dgm:t>
    </dgm:pt>
    <dgm:pt modelId="{1FB34292-9736-4AB7-AE33-18AA3C80F016}">
      <dgm:prSet phldrT="[Texte]" custT="1"/>
      <dgm:spPr/>
      <dgm:t>
        <a:bodyPr/>
        <a:lstStyle/>
        <a:p>
          <a:r>
            <a:rPr lang="fr-FR" sz="2400" dirty="0"/>
            <a:t>composé de deux registres distincts, personnes physiques et morales</a:t>
          </a:r>
        </a:p>
      </dgm:t>
    </dgm:pt>
    <dgm:pt modelId="{1DB022E1-3D43-417F-86C3-F17145596589}" type="parTrans" cxnId="{E0829233-68F0-4868-BD35-B1BD41A29E70}">
      <dgm:prSet/>
      <dgm:spPr/>
      <dgm:t>
        <a:bodyPr/>
        <a:lstStyle/>
        <a:p>
          <a:endParaRPr lang="fr-FR"/>
        </a:p>
      </dgm:t>
    </dgm:pt>
    <dgm:pt modelId="{DDE0D1F6-C4CE-44A0-94EB-36BEFCEDD0B9}" type="sibTrans" cxnId="{E0829233-68F0-4868-BD35-B1BD41A29E70}">
      <dgm:prSet/>
      <dgm:spPr/>
      <dgm:t>
        <a:bodyPr/>
        <a:lstStyle/>
        <a:p>
          <a:endParaRPr lang="fr-FR"/>
        </a:p>
      </dgm:t>
    </dgm:pt>
    <dgm:pt modelId="{39F3E762-6792-4A80-BCF7-DDBD5B16ADFC}" type="pres">
      <dgm:prSet presAssocID="{6F8C6E47-415B-4A5D-B4C4-FA03FCCE7397}" presName="diagram" presStyleCnt="0">
        <dgm:presLayoutVars>
          <dgm:dir/>
          <dgm:resizeHandles val="exact"/>
        </dgm:presLayoutVars>
      </dgm:prSet>
      <dgm:spPr/>
      <dgm:t>
        <a:bodyPr/>
        <a:lstStyle/>
        <a:p>
          <a:endParaRPr lang="fr-FR"/>
        </a:p>
      </dgm:t>
    </dgm:pt>
    <dgm:pt modelId="{41FF85E3-E73F-4792-8A64-CE7E2D9CBFA5}" type="pres">
      <dgm:prSet presAssocID="{5E9659F9-1E53-4964-882B-AA9E001BBED5}" presName="node" presStyleLbl="node1" presStyleIdx="0" presStyleCnt="3">
        <dgm:presLayoutVars>
          <dgm:bulletEnabled val="1"/>
        </dgm:presLayoutVars>
      </dgm:prSet>
      <dgm:spPr/>
      <dgm:t>
        <a:bodyPr/>
        <a:lstStyle/>
        <a:p>
          <a:endParaRPr lang="fr-FR"/>
        </a:p>
      </dgm:t>
    </dgm:pt>
    <dgm:pt modelId="{7EF300B3-9A35-48CD-88C6-8FF2E000F78F}" type="pres">
      <dgm:prSet presAssocID="{D507D457-CA9A-4528-BBE5-BB3CD041ED3F}" presName="sibTrans" presStyleCnt="0"/>
      <dgm:spPr/>
    </dgm:pt>
    <dgm:pt modelId="{852FEE41-09FF-4ADB-AEA1-BF693BF1C647}" type="pres">
      <dgm:prSet presAssocID="{426137A4-ACA1-4F68-9514-829C7A674CCF}" presName="node" presStyleLbl="node1" presStyleIdx="1" presStyleCnt="3">
        <dgm:presLayoutVars>
          <dgm:bulletEnabled val="1"/>
        </dgm:presLayoutVars>
      </dgm:prSet>
      <dgm:spPr/>
      <dgm:t>
        <a:bodyPr/>
        <a:lstStyle/>
        <a:p>
          <a:endParaRPr lang="fr-FR"/>
        </a:p>
      </dgm:t>
    </dgm:pt>
    <dgm:pt modelId="{59BC5DE0-C4A2-480F-B465-3934412D7FBB}" type="pres">
      <dgm:prSet presAssocID="{07605466-37FE-4F03-BA4A-7655776D9485}" presName="sibTrans" presStyleCnt="0"/>
      <dgm:spPr/>
    </dgm:pt>
    <dgm:pt modelId="{041463D4-AD62-4758-9C98-FDE5EDEA9408}" type="pres">
      <dgm:prSet presAssocID="{1FB34292-9736-4AB7-AE33-18AA3C80F016}" presName="node" presStyleLbl="node1" presStyleIdx="2" presStyleCnt="3">
        <dgm:presLayoutVars>
          <dgm:bulletEnabled val="1"/>
        </dgm:presLayoutVars>
      </dgm:prSet>
      <dgm:spPr/>
      <dgm:t>
        <a:bodyPr/>
        <a:lstStyle/>
        <a:p>
          <a:endParaRPr lang="fr-FR"/>
        </a:p>
      </dgm:t>
    </dgm:pt>
  </dgm:ptLst>
  <dgm:cxnLst>
    <dgm:cxn modelId="{CF4B59E7-206E-48AC-8709-6A768F694397}" type="presOf" srcId="{1FB34292-9736-4AB7-AE33-18AA3C80F016}" destId="{041463D4-AD62-4758-9C98-FDE5EDEA9408}" srcOrd="0" destOrd="0" presId="urn:microsoft.com/office/officeart/2005/8/layout/default"/>
    <dgm:cxn modelId="{E0829233-68F0-4868-BD35-B1BD41A29E70}" srcId="{6F8C6E47-415B-4A5D-B4C4-FA03FCCE7397}" destId="{1FB34292-9736-4AB7-AE33-18AA3C80F016}" srcOrd="2" destOrd="0" parTransId="{1DB022E1-3D43-417F-86C3-F17145596589}" sibTransId="{DDE0D1F6-C4CE-44A0-94EB-36BEFCEDD0B9}"/>
    <dgm:cxn modelId="{16FAE6EE-3C9A-4208-9E28-743A53D8E254}" srcId="{6F8C6E47-415B-4A5D-B4C4-FA03FCCE7397}" destId="{5E9659F9-1E53-4964-882B-AA9E001BBED5}" srcOrd="0" destOrd="0" parTransId="{0087497F-F690-4509-9238-F139982F9AD4}" sibTransId="{D507D457-CA9A-4528-BBE5-BB3CD041ED3F}"/>
    <dgm:cxn modelId="{BBF9377D-6913-4EDA-AAFF-91462DA77A57}" type="presOf" srcId="{426137A4-ACA1-4F68-9514-829C7A674CCF}" destId="{852FEE41-09FF-4ADB-AEA1-BF693BF1C647}" srcOrd="0" destOrd="0" presId="urn:microsoft.com/office/officeart/2005/8/layout/default"/>
    <dgm:cxn modelId="{9D14AFCF-EE62-49C1-AD57-808B2ACEBCE1}" type="presOf" srcId="{6F8C6E47-415B-4A5D-B4C4-FA03FCCE7397}" destId="{39F3E762-6792-4A80-BCF7-DDBD5B16ADFC}" srcOrd="0" destOrd="0" presId="urn:microsoft.com/office/officeart/2005/8/layout/default"/>
    <dgm:cxn modelId="{D5534598-5DC7-4D8A-9662-22C5FC3E341D}" type="presOf" srcId="{5E9659F9-1E53-4964-882B-AA9E001BBED5}" destId="{41FF85E3-E73F-4792-8A64-CE7E2D9CBFA5}" srcOrd="0" destOrd="0" presId="urn:microsoft.com/office/officeart/2005/8/layout/default"/>
    <dgm:cxn modelId="{46A23EFD-3B54-4430-A263-CCA2A3CB0AA0}" srcId="{6F8C6E47-415B-4A5D-B4C4-FA03FCCE7397}" destId="{426137A4-ACA1-4F68-9514-829C7A674CCF}" srcOrd="1" destOrd="0" parTransId="{B0A681A0-176E-4E37-84F4-35A29038C9D4}" sibTransId="{07605466-37FE-4F03-BA4A-7655776D9485}"/>
    <dgm:cxn modelId="{48A65B91-A417-4684-9A63-0384DCA14B81}" type="presParOf" srcId="{39F3E762-6792-4A80-BCF7-DDBD5B16ADFC}" destId="{41FF85E3-E73F-4792-8A64-CE7E2D9CBFA5}" srcOrd="0" destOrd="0" presId="urn:microsoft.com/office/officeart/2005/8/layout/default"/>
    <dgm:cxn modelId="{9B1C98E8-7641-4589-A79C-734073472104}" type="presParOf" srcId="{39F3E762-6792-4A80-BCF7-DDBD5B16ADFC}" destId="{7EF300B3-9A35-48CD-88C6-8FF2E000F78F}" srcOrd="1" destOrd="0" presId="urn:microsoft.com/office/officeart/2005/8/layout/default"/>
    <dgm:cxn modelId="{31A93230-033C-49FD-A2DF-83304212338B}" type="presParOf" srcId="{39F3E762-6792-4A80-BCF7-DDBD5B16ADFC}" destId="{852FEE41-09FF-4ADB-AEA1-BF693BF1C647}" srcOrd="2" destOrd="0" presId="urn:microsoft.com/office/officeart/2005/8/layout/default"/>
    <dgm:cxn modelId="{FE5BA279-7AFC-4CA8-8442-B7E14F1D3872}" type="presParOf" srcId="{39F3E762-6792-4A80-BCF7-DDBD5B16ADFC}" destId="{59BC5DE0-C4A2-480F-B465-3934412D7FBB}" srcOrd="3" destOrd="0" presId="urn:microsoft.com/office/officeart/2005/8/layout/default"/>
    <dgm:cxn modelId="{FDEA5B2A-A2FE-4BEA-BB02-62AA9D02A8F5}" type="presParOf" srcId="{39F3E762-6792-4A80-BCF7-DDBD5B16ADFC}" destId="{041463D4-AD62-4758-9C98-FDE5EDEA9408}"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44136B-05E8-4971-87A8-BE6926501B8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18A1368C-00FA-413C-A8FA-E7A61B4F3D88}">
      <dgm:prSet phldrT="[Texte]" custT="1"/>
      <dgm:spPr/>
      <dgm:t>
        <a:bodyPr/>
        <a:lstStyle/>
        <a:p>
          <a:r>
            <a:rPr lang="fr-FR" sz="2400" dirty="0"/>
            <a:t>Centralise les renseignements des registres locaux</a:t>
          </a:r>
        </a:p>
      </dgm:t>
    </dgm:pt>
    <dgm:pt modelId="{4B3F9A84-1471-4F86-8AE3-8F623D79A638}" type="parTrans" cxnId="{42184CB8-AA73-4CAA-9282-15EE49AF8883}">
      <dgm:prSet/>
      <dgm:spPr/>
      <dgm:t>
        <a:bodyPr/>
        <a:lstStyle/>
        <a:p>
          <a:endParaRPr lang="fr-FR"/>
        </a:p>
      </dgm:t>
    </dgm:pt>
    <dgm:pt modelId="{33D9793B-C424-4850-9D87-EAC17A0CF315}" type="sibTrans" cxnId="{42184CB8-AA73-4CAA-9282-15EE49AF8883}">
      <dgm:prSet/>
      <dgm:spPr/>
      <dgm:t>
        <a:bodyPr/>
        <a:lstStyle/>
        <a:p>
          <a:endParaRPr lang="fr-FR"/>
        </a:p>
      </dgm:t>
    </dgm:pt>
    <dgm:pt modelId="{3F997C66-5DC2-479E-9B48-732C5CB393C1}">
      <dgm:prSet phldrT="[Texte]" custT="1"/>
      <dgm:spPr/>
      <dgm:t>
        <a:bodyPr/>
        <a:lstStyle/>
        <a:p>
          <a:r>
            <a:rPr lang="fr-FR" sz="2400" dirty="0"/>
            <a:t>Délivre les certificats négatifs</a:t>
          </a:r>
        </a:p>
      </dgm:t>
    </dgm:pt>
    <dgm:pt modelId="{DCA3352B-9728-410B-B4CC-8BEFD8407B74}" type="parTrans" cxnId="{BAADD0C6-5716-4D39-996C-353CBAEB3F31}">
      <dgm:prSet/>
      <dgm:spPr/>
      <dgm:t>
        <a:bodyPr/>
        <a:lstStyle/>
        <a:p>
          <a:endParaRPr lang="fr-FR"/>
        </a:p>
      </dgm:t>
    </dgm:pt>
    <dgm:pt modelId="{18264AA9-0D12-4072-9830-CC64BC3CC2F1}" type="sibTrans" cxnId="{BAADD0C6-5716-4D39-996C-353CBAEB3F31}">
      <dgm:prSet/>
      <dgm:spPr/>
      <dgm:t>
        <a:bodyPr/>
        <a:lstStyle/>
        <a:p>
          <a:endParaRPr lang="fr-FR"/>
        </a:p>
      </dgm:t>
    </dgm:pt>
    <dgm:pt modelId="{FEB53181-5E3A-4CA1-91C8-772DBE9528BC}">
      <dgm:prSet phldrT="[Texte]" custT="1"/>
      <dgm:spPr/>
      <dgm:t>
        <a:bodyPr/>
        <a:lstStyle/>
        <a:p>
          <a:r>
            <a:rPr lang="fr-FR" sz="2400" dirty="0"/>
            <a:t>Publication d’un recueil annuel donnant des renseignements sur les noms des commerçants, enseignes etc.  </a:t>
          </a:r>
        </a:p>
      </dgm:t>
    </dgm:pt>
    <dgm:pt modelId="{23B77AE7-3E58-4079-824D-F74E6B07C170}" type="parTrans" cxnId="{55547771-C520-4605-B1BE-98CDCB722D2D}">
      <dgm:prSet/>
      <dgm:spPr/>
      <dgm:t>
        <a:bodyPr/>
        <a:lstStyle/>
        <a:p>
          <a:endParaRPr lang="fr-FR"/>
        </a:p>
      </dgm:t>
    </dgm:pt>
    <dgm:pt modelId="{45987EC3-E61D-422A-A2C0-C83CE451329E}" type="sibTrans" cxnId="{55547771-C520-4605-B1BE-98CDCB722D2D}">
      <dgm:prSet/>
      <dgm:spPr/>
      <dgm:t>
        <a:bodyPr/>
        <a:lstStyle/>
        <a:p>
          <a:endParaRPr lang="fr-FR"/>
        </a:p>
      </dgm:t>
    </dgm:pt>
    <dgm:pt modelId="{7D4CE9E8-14D3-4BBF-AAC3-A394223C8B02}" type="pres">
      <dgm:prSet presAssocID="{2544136B-05E8-4971-87A8-BE6926501B8C}" presName="linear" presStyleCnt="0">
        <dgm:presLayoutVars>
          <dgm:dir/>
          <dgm:animLvl val="lvl"/>
          <dgm:resizeHandles val="exact"/>
        </dgm:presLayoutVars>
      </dgm:prSet>
      <dgm:spPr/>
      <dgm:t>
        <a:bodyPr/>
        <a:lstStyle/>
        <a:p>
          <a:endParaRPr lang="fr-FR"/>
        </a:p>
      </dgm:t>
    </dgm:pt>
    <dgm:pt modelId="{E85F589A-6B39-40AE-A0B6-3F9FBA9B8EAF}" type="pres">
      <dgm:prSet presAssocID="{18A1368C-00FA-413C-A8FA-E7A61B4F3D88}" presName="parentLin" presStyleCnt="0"/>
      <dgm:spPr/>
    </dgm:pt>
    <dgm:pt modelId="{BA6043FB-7CCA-426B-A055-E7D5FBF0C32B}" type="pres">
      <dgm:prSet presAssocID="{18A1368C-00FA-413C-A8FA-E7A61B4F3D88}" presName="parentLeftMargin" presStyleLbl="node1" presStyleIdx="0" presStyleCnt="3"/>
      <dgm:spPr/>
      <dgm:t>
        <a:bodyPr/>
        <a:lstStyle/>
        <a:p>
          <a:endParaRPr lang="fr-FR"/>
        </a:p>
      </dgm:t>
    </dgm:pt>
    <dgm:pt modelId="{C21C256F-9723-462E-93A8-0C78CEAB2301}" type="pres">
      <dgm:prSet presAssocID="{18A1368C-00FA-413C-A8FA-E7A61B4F3D88}" presName="parentText" presStyleLbl="node1" presStyleIdx="0" presStyleCnt="3" custScaleY="442066" custLinFactY="-140601" custLinFactNeighborX="7512" custLinFactNeighborY="-200000">
        <dgm:presLayoutVars>
          <dgm:chMax val="0"/>
          <dgm:bulletEnabled val="1"/>
        </dgm:presLayoutVars>
      </dgm:prSet>
      <dgm:spPr/>
      <dgm:t>
        <a:bodyPr/>
        <a:lstStyle/>
        <a:p>
          <a:endParaRPr lang="fr-FR"/>
        </a:p>
      </dgm:t>
    </dgm:pt>
    <dgm:pt modelId="{6EE8862B-3EE1-46C3-8241-2A9BF0F29512}" type="pres">
      <dgm:prSet presAssocID="{18A1368C-00FA-413C-A8FA-E7A61B4F3D88}" presName="negativeSpace" presStyleCnt="0"/>
      <dgm:spPr/>
    </dgm:pt>
    <dgm:pt modelId="{C626A0BD-546F-40E4-9AA8-FE3CE0E8EB16}" type="pres">
      <dgm:prSet presAssocID="{18A1368C-00FA-413C-A8FA-E7A61B4F3D88}" presName="childText" presStyleLbl="conFgAcc1" presStyleIdx="0" presStyleCnt="3" custLinFactY="-64993" custLinFactNeighborX="126" custLinFactNeighborY="-100000">
        <dgm:presLayoutVars>
          <dgm:bulletEnabled val="1"/>
        </dgm:presLayoutVars>
      </dgm:prSet>
      <dgm:spPr/>
    </dgm:pt>
    <dgm:pt modelId="{F4F3E5AF-2907-4F07-B611-43BC12AF0B2A}" type="pres">
      <dgm:prSet presAssocID="{33D9793B-C424-4850-9D87-EAC17A0CF315}" presName="spaceBetweenRectangles" presStyleCnt="0"/>
      <dgm:spPr/>
    </dgm:pt>
    <dgm:pt modelId="{E91E4E74-AA54-4265-A156-17BFA3999431}" type="pres">
      <dgm:prSet presAssocID="{3F997C66-5DC2-479E-9B48-732C5CB393C1}" presName="parentLin" presStyleCnt="0"/>
      <dgm:spPr/>
    </dgm:pt>
    <dgm:pt modelId="{FF63AA34-2898-479A-8887-E6DA97956E9F}" type="pres">
      <dgm:prSet presAssocID="{3F997C66-5DC2-479E-9B48-732C5CB393C1}" presName="parentLeftMargin" presStyleLbl="node1" presStyleIdx="0" presStyleCnt="3"/>
      <dgm:spPr/>
      <dgm:t>
        <a:bodyPr/>
        <a:lstStyle/>
        <a:p>
          <a:endParaRPr lang="fr-FR"/>
        </a:p>
      </dgm:t>
    </dgm:pt>
    <dgm:pt modelId="{3B02837F-1D08-45B7-B3F6-8D78DBDA4C5B}" type="pres">
      <dgm:prSet presAssocID="{3F997C66-5DC2-479E-9B48-732C5CB393C1}" presName="parentText" presStyleLbl="node1" presStyleIdx="1" presStyleCnt="3" custScaleY="209531">
        <dgm:presLayoutVars>
          <dgm:chMax val="0"/>
          <dgm:bulletEnabled val="1"/>
        </dgm:presLayoutVars>
      </dgm:prSet>
      <dgm:spPr/>
      <dgm:t>
        <a:bodyPr/>
        <a:lstStyle/>
        <a:p>
          <a:endParaRPr lang="fr-FR"/>
        </a:p>
      </dgm:t>
    </dgm:pt>
    <dgm:pt modelId="{6C715BB4-E8A6-4468-BC73-0F7F228D9559}" type="pres">
      <dgm:prSet presAssocID="{3F997C66-5DC2-479E-9B48-732C5CB393C1}" presName="negativeSpace" presStyleCnt="0"/>
      <dgm:spPr/>
    </dgm:pt>
    <dgm:pt modelId="{55AAC08D-DEF1-4528-B6BA-5A2B3C496388}" type="pres">
      <dgm:prSet presAssocID="{3F997C66-5DC2-479E-9B48-732C5CB393C1}" presName="childText" presStyleLbl="conFgAcc1" presStyleIdx="1" presStyleCnt="3">
        <dgm:presLayoutVars>
          <dgm:bulletEnabled val="1"/>
        </dgm:presLayoutVars>
      </dgm:prSet>
      <dgm:spPr/>
    </dgm:pt>
    <dgm:pt modelId="{8D9D6FFA-C284-4667-B65B-0E120CBD47CD}" type="pres">
      <dgm:prSet presAssocID="{18264AA9-0D12-4072-9830-CC64BC3CC2F1}" presName="spaceBetweenRectangles" presStyleCnt="0"/>
      <dgm:spPr/>
    </dgm:pt>
    <dgm:pt modelId="{D6FC871C-F934-412E-B9D4-71AE7345D8DB}" type="pres">
      <dgm:prSet presAssocID="{FEB53181-5E3A-4CA1-91C8-772DBE9528BC}" presName="parentLin" presStyleCnt="0"/>
      <dgm:spPr/>
    </dgm:pt>
    <dgm:pt modelId="{C641B43E-6F7A-4A49-A9BB-B563D2BE0E57}" type="pres">
      <dgm:prSet presAssocID="{FEB53181-5E3A-4CA1-91C8-772DBE9528BC}" presName="parentLeftMargin" presStyleLbl="node1" presStyleIdx="1" presStyleCnt="3"/>
      <dgm:spPr/>
      <dgm:t>
        <a:bodyPr/>
        <a:lstStyle/>
        <a:p>
          <a:endParaRPr lang="fr-FR"/>
        </a:p>
      </dgm:t>
    </dgm:pt>
    <dgm:pt modelId="{15EA86F8-76A1-4D1A-9531-70ECC31660B6}" type="pres">
      <dgm:prSet presAssocID="{FEB53181-5E3A-4CA1-91C8-772DBE9528BC}" presName="parentText" presStyleLbl="node1" presStyleIdx="2" presStyleCnt="3" custScaleY="552224">
        <dgm:presLayoutVars>
          <dgm:chMax val="0"/>
          <dgm:bulletEnabled val="1"/>
        </dgm:presLayoutVars>
      </dgm:prSet>
      <dgm:spPr/>
      <dgm:t>
        <a:bodyPr/>
        <a:lstStyle/>
        <a:p>
          <a:endParaRPr lang="fr-FR"/>
        </a:p>
      </dgm:t>
    </dgm:pt>
    <dgm:pt modelId="{EC62CF4F-165F-4D1C-89EC-F64B28A26B8A}" type="pres">
      <dgm:prSet presAssocID="{FEB53181-5E3A-4CA1-91C8-772DBE9528BC}" presName="negativeSpace" presStyleCnt="0"/>
      <dgm:spPr/>
    </dgm:pt>
    <dgm:pt modelId="{EEF1368D-C2AC-4D68-87AB-3BE991070F72}" type="pres">
      <dgm:prSet presAssocID="{FEB53181-5E3A-4CA1-91C8-772DBE9528BC}" presName="childText" presStyleLbl="conFgAcc1" presStyleIdx="2" presStyleCnt="3">
        <dgm:presLayoutVars>
          <dgm:bulletEnabled val="1"/>
        </dgm:presLayoutVars>
      </dgm:prSet>
      <dgm:spPr/>
    </dgm:pt>
  </dgm:ptLst>
  <dgm:cxnLst>
    <dgm:cxn modelId="{D96786D9-0A84-45B7-AB55-DB5A193D4804}" type="presOf" srcId="{18A1368C-00FA-413C-A8FA-E7A61B4F3D88}" destId="{BA6043FB-7CCA-426B-A055-E7D5FBF0C32B}" srcOrd="0" destOrd="0" presId="urn:microsoft.com/office/officeart/2005/8/layout/list1"/>
    <dgm:cxn modelId="{8F9E8660-1399-4D8F-9B61-8803E4516EE3}" type="presOf" srcId="{FEB53181-5E3A-4CA1-91C8-772DBE9528BC}" destId="{C641B43E-6F7A-4A49-A9BB-B563D2BE0E57}" srcOrd="0" destOrd="0" presId="urn:microsoft.com/office/officeart/2005/8/layout/list1"/>
    <dgm:cxn modelId="{55547771-C520-4605-B1BE-98CDCB722D2D}" srcId="{2544136B-05E8-4971-87A8-BE6926501B8C}" destId="{FEB53181-5E3A-4CA1-91C8-772DBE9528BC}" srcOrd="2" destOrd="0" parTransId="{23B77AE7-3E58-4079-824D-F74E6B07C170}" sibTransId="{45987EC3-E61D-422A-A2C0-C83CE451329E}"/>
    <dgm:cxn modelId="{019319AD-7796-4DD4-90D5-40D7BC1088DF}" type="presOf" srcId="{3F997C66-5DC2-479E-9B48-732C5CB393C1}" destId="{FF63AA34-2898-479A-8887-E6DA97956E9F}" srcOrd="0" destOrd="0" presId="urn:microsoft.com/office/officeart/2005/8/layout/list1"/>
    <dgm:cxn modelId="{BAADD0C6-5716-4D39-996C-353CBAEB3F31}" srcId="{2544136B-05E8-4971-87A8-BE6926501B8C}" destId="{3F997C66-5DC2-479E-9B48-732C5CB393C1}" srcOrd="1" destOrd="0" parTransId="{DCA3352B-9728-410B-B4CC-8BEFD8407B74}" sibTransId="{18264AA9-0D12-4072-9830-CC64BC3CC2F1}"/>
    <dgm:cxn modelId="{4AA30E20-C391-4A52-84C2-F413BBF1E7B7}" type="presOf" srcId="{FEB53181-5E3A-4CA1-91C8-772DBE9528BC}" destId="{15EA86F8-76A1-4D1A-9531-70ECC31660B6}" srcOrd="1" destOrd="0" presId="urn:microsoft.com/office/officeart/2005/8/layout/list1"/>
    <dgm:cxn modelId="{CD5AA72C-ED5A-4153-BAFB-587153F514E5}" type="presOf" srcId="{18A1368C-00FA-413C-A8FA-E7A61B4F3D88}" destId="{C21C256F-9723-462E-93A8-0C78CEAB2301}" srcOrd="1" destOrd="0" presId="urn:microsoft.com/office/officeart/2005/8/layout/list1"/>
    <dgm:cxn modelId="{D959BB6A-2985-446F-AB1D-9589E24FEA6F}" type="presOf" srcId="{3F997C66-5DC2-479E-9B48-732C5CB393C1}" destId="{3B02837F-1D08-45B7-B3F6-8D78DBDA4C5B}" srcOrd="1" destOrd="0" presId="urn:microsoft.com/office/officeart/2005/8/layout/list1"/>
    <dgm:cxn modelId="{42184CB8-AA73-4CAA-9282-15EE49AF8883}" srcId="{2544136B-05E8-4971-87A8-BE6926501B8C}" destId="{18A1368C-00FA-413C-A8FA-E7A61B4F3D88}" srcOrd="0" destOrd="0" parTransId="{4B3F9A84-1471-4F86-8AE3-8F623D79A638}" sibTransId="{33D9793B-C424-4850-9D87-EAC17A0CF315}"/>
    <dgm:cxn modelId="{76CD08AB-E8B6-42F2-9325-92A849E2245B}" type="presOf" srcId="{2544136B-05E8-4971-87A8-BE6926501B8C}" destId="{7D4CE9E8-14D3-4BBF-AAC3-A394223C8B02}" srcOrd="0" destOrd="0" presId="urn:microsoft.com/office/officeart/2005/8/layout/list1"/>
    <dgm:cxn modelId="{9665BB88-897E-4678-AC30-EACFAA07E6BD}" type="presParOf" srcId="{7D4CE9E8-14D3-4BBF-AAC3-A394223C8B02}" destId="{E85F589A-6B39-40AE-A0B6-3F9FBA9B8EAF}" srcOrd="0" destOrd="0" presId="urn:microsoft.com/office/officeart/2005/8/layout/list1"/>
    <dgm:cxn modelId="{428702E8-A789-4816-AE7C-74AC8CA2BBE1}" type="presParOf" srcId="{E85F589A-6B39-40AE-A0B6-3F9FBA9B8EAF}" destId="{BA6043FB-7CCA-426B-A055-E7D5FBF0C32B}" srcOrd="0" destOrd="0" presId="urn:microsoft.com/office/officeart/2005/8/layout/list1"/>
    <dgm:cxn modelId="{B65760E2-9161-4614-80C4-C2E50410B88B}" type="presParOf" srcId="{E85F589A-6B39-40AE-A0B6-3F9FBA9B8EAF}" destId="{C21C256F-9723-462E-93A8-0C78CEAB2301}" srcOrd="1" destOrd="0" presId="urn:microsoft.com/office/officeart/2005/8/layout/list1"/>
    <dgm:cxn modelId="{F8BCD519-4C63-4761-A3DF-D5AFF68A8428}" type="presParOf" srcId="{7D4CE9E8-14D3-4BBF-AAC3-A394223C8B02}" destId="{6EE8862B-3EE1-46C3-8241-2A9BF0F29512}" srcOrd="1" destOrd="0" presId="urn:microsoft.com/office/officeart/2005/8/layout/list1"/>
    <dgm:cxn modelId="{6B7725E2-AE8C-4E2B-A803-AAAA3906141E}" type="presParOf" srcId="{7D4CE9E8-14D3-4BBF-AAC3-A394223C8B02}" destId="{C626A0BD-546F-40E4-9AA8-FE3CE0E8EB16}" srcOrd="2" destOrd="0" presId="urn:microsoft.com/office/officeart/2005/8/layout/list1"/>
    <dgm:cxn modelId="{B6E72008-C47E-4656-A8E8-E1B87538D8A2}" type="presParOf" srcId="{7D4CE9E8-14D3-4BBF-AAC3-A394223C8B02}" destId="{F4F3E5AF-2907-4F07-B611-43BC12AF0B2A}" srcOrd="3" destOrd="0" presId="urn:microsoft.com/office/officeart/2005/8/layout/list1"/>
    <dgm:cxn modelId="{6DA621AC-A8C9-420C-A817-C26562E7666D}" type="presParOf" srcId="{7D4CE9E8-14D3-4BBF-AAC3-A394223C8B02}" destId="{E91E4E74-AA54-4265-A156-17BFA3999431}" srcOrd="4" destOrd="0" presId="urn:microsoft.com/office/officeart/2005/8/layout/list1"/>
    <dgm:cxn modelId="{33E733ED-5CAF-4FEA-B80B-64A015AD8B9E}" type="presParOf" srcId="{E91E4E74-AA54-4265-A156-17BFA3999431}" destId="{FF63AA34-2898-479A-8887-E6DA97956E9F}" srcOrd="0" destOrd="0" presId="urn:microsoft.com/office/officeart/2005/8/layout/list1"/>
    <dgm:cxn modelId="{164DCE93-B480-43E5-B1F4-4F0902481A7A}" type="presParOf" srcId="{E91E4E74-AA54-4265-A156-17BFA3999431}" destId="{3B02837F-1D08-45B7-B3F6-8D78DBDA4C5B}" srcOrd="1" destOrd="0" presId="urn:microsoft.com/office/officeart/2005/8/layout/list1"/>
    <dgm:cxn modelId="{A319EE0E-EB31-44E2-A9F5-954FE12826B5}" type="presParOf" srcId="{7D4CE9E8-14D3-4BBF-AAC3-A394223C8B02}" destId="{6C715BB4-E8A6-4468-BC73-0F7F228D9559}" srcOrd="5" destOrd="0" presId="urn:microsoft.com/office/officeart/2005/8/layout/list1"/>
    <dgm:cxn modelId="{25522765-18F0-4891-9630-145B8920C6C5}" type="presParOf" srcId="{7D4CE9E8-14D3-4BBF-AAC3-A394223C8B02}" destId="{55AAC08D-DEF1-4528-B6BA-5A2B3C496388}" srcOrd="6" destOrd="0" presId="urn:microsoft.com/office/officeart/2005/8/layout/list1"/>
    <dgm:cxn modelId="{B04EAFEC-2F0C-4AA3-9143-B61346FEBD29}" type="presParOf" srcId="{7D4CE9E8-14D3-4BBF-AAC3-A394223C8B02}" destId="{8D9D6FFA-C284-4667-B65B-0E120CBD47CD}" srcOrd="7" destOrd="0" presId="urn:microsoft.com/office/officeart/2005/8/layout/list1"/>
    <dgm:cxn modelId="{9D111961-508C-4A99-92A6-328C4218076A}" type="presParOf" srcId="{7D4CE9E8-14D3-4BBF-AAC3-A394223C8B02}" destId="{D6FC871C-F934-412E-B9D4-71AE7345D8DB}" srcOrd="8" destOrd="0" presId="urn:microsoft.com/office/officeart/2005/8/layout/list1"/>
    <dgm:cxn modelId="{286829A9-F480-4A90-9733-F37CBBA254C0}" type="presParOf" srcId="{D6FC871C-F934-412E-B9D4-71AE7345D8DB}" destId="{C641B43E-6F7A-4A49-A9BB-B563D2BE0E57}" srcOrd="0" destOrd="0" presId="urn:microsoft.com/office/officeart/2005/8/layout/list1"/>
    <dgm:cxn modelId="{30BC29FB-F14E-45BA-B4E7-7B520BB976B8}" type="presParOf" srcId="{D6FC871C-F934-412E-B9D4-71AE7345D8DB}" destId="{15EA86F8-76A1-4D1A-9531-70ECC31660B6}" srcOrd="1" destOrd="0" presId="urn:microsoft.com/office/officeart/2005/8/layout/list1"/>
    <dgm:cxn modelId="{43F78D61-654A-4AD4-BB7C-5A400AC77DF6}" type="presParOf" srcId="{7D4CE9E8-14D3-4BBF-AAC3-A394223C8B02}" destId="{EC62CF4F-165F-4D1C-89EC-F64B28A26B8A}" srcOrd="9" destOrd="0" presId="urn:microsoft.com/office/officeart/2005/8/layout/list1"/>
    <dgm:cxn modelId="{75EC5D81-2ADE-499C-9637-179C79C6DF2E}" type="presParOf" srcId="{7D4CE9E8-14D3-4BBF-AAC3-A394223C8B02}" destId="{EEF1368D-C2AC-4D68-87AB-3BE991070F7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603955-40EA-486D-8A1F-E91D1579732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22E18AD3-CC47-40E5-BC61-D3F83F29479E}">
      <dgm:prSet phldrT="[Texte]"/>
      <dgm:spPr/>
      <dgm:t>
        <a:bodyPr/>
        <a:lstStyle/>
        <a:p>
          <a:r>
            <a:rPr lang="fr-FR" dirty="0"/>
            <a:t>Personnes physiques</a:t>
          </a:r>
        </a:p>
      </dgm:t>
    </dgm:pt>
    <dgm:pt modelId="{B8B48BA9-C3A3-4198-AC24-DCA0FCCCB71F}" type="parTrans" cxnId="{C3F5C96A-6F2D-4279-94FC-F8E46220B8D2}">
      <dgm:prSet/>
      <dgm:spPr/>
      <dgm:t>
        <a:bodyPr/>
        <a:lstStyle/>
        <a:p>
          <a:endParaRPr lang="fr-FR"/>
        </a:p>
      </dgm:t>
    </dgm:pt>
    <dgm:pt modelId="{D246DC97-95CA-445C-9F90-3D8D4633BF7D}" type="sibTrans" cxnId="{C3F5C96A-6F2D-4279-94FC-F8E46220B8D2}">
      <dgm:prSet/>
      <dgm:spPr/>
      <dgm:t>
        <a:bodyPr/>
        <a:lstStyle/>
        <a:p>
          <a:endParaRPr lang="fr-FR"/>
        </a:p>
      </dgm:t>
    </dgm:pt>
    <dgm:pt modelId="{8E969703-704D-4145-AD84-8566BEA0B2D2}">
      <dgm:prSet phldrT="[Texte]"/>
      <dgm:spPr/>
      <dgm:t>
        <a:bodyPr/>
        <a:lstStyle/>
        <a:p>
          <a:r>
            <a:rPr lang="fr-FR" dirty="0">
              <a:solidFill>
                <a:schemeClr val="tx1"/>
              </a:solidFill>
            </a:rPr>
            <a:t>nom, prénom, date de naissance, nationalité, l’activité exercée, le siège de son entreprise</a:t>
          </a:r>
        </a:p>
      </dgm:t>
    </dgm:pt>
    <dgm:pt modelId="{C769FC86-331C-4347-B55D-E7FA3B46ACE2}" type="parTrans" cxnId="{FEE45473-D932-4C77-98FA-DE32B750CD5E}">
      <dgm:prSet/>
      <dgm:spPr/>
      <dgm:t>
        <a:bodyPr/>
        <a:lstStyle/>
        <a:p>
          <a:endParaRPr lang="fr-FR"/>
        </a:p>
      </dgm:t>
    </dgm:pt>
    <dgm:pt modelId="{3656DD11-5D42-4FA5-9A0D-3CD1E8A12B4B}" type="sibTrans" cxnId="{FEE45473-D932-4C77-98FA-DE32B750CD5E}">
      <dgm:prSet/>
      <dgm:spPr/>
      <dgm:t>
        <a:bodyPr/>
        <a:lstStyle/>
        <a:p>
          <a:endParaRPr lang="fr-FR"/>
        </a:p>
      </dgm:t>
    </dgm:pt>
    <dgm:pt modelId="{375FB16B-B5CA-4BA7-8C88-69DFA3CA876E}">
      <dgm:prSet phldrT="[Texte]"/>
      <dgm:spPr/>
      <dgm:t>
        <a:bodyPr/>
        <a:lstStyle/>
        <a:p>
          <a:endParaRPr lang="fr-FR" dirty="0"/>
        </a:p>
      </dgm:t>
    </dgm:pt>
    <dgm:pt modelId="{82EF6E1A-6BCA-4307-BB4E-CE592C796A7E}" type="parTrans" cxnId="{C4E2A5FD-0F77-4BAF-8ED2-4E2EA07CD604}">
      <dgm:prSet/>
      <dgm:spPr/>
      <dgm:t>
        <a:bodyPr/>
        <a:lstStyle/>
        <a:p>
          <a:endParaRPr lang="fr-FR"/>
        </a:p>
      </dgm:t>
    </dgm:pt>
    <dgm:pt modelId="{2D8ECD30-B220-4CA5-98B4-0F6CF6C07061}" type="sibTrans" cxnId="{C4E2A5FD-0F77-4BAF-8ED2-4E2EA07CD604}">
      <dgm:prSet/>
      <dgm:spPr/>
      <dgm:t>
        <a:bodyPr/>
        <a:lstStyle/>
        <a:p>
          <a:endParaRPr lang="fr-FR"/>
        </a:p>
      </dgm:t>
    </dgm:pt>
    <dgm:pt modelId="{CD9BAF01-862A-43DF-BBEC-02BD1FA4815E}">
      <dgm:prSet/>
      <dgm:spPr/>
      <dgm:t>
        <a:bodyPr/>
        <a:lstStyle/>
        <a:p>
          <a:r>
            <a:rPr lang="fr-FR" dirty="0" smtClean="0">
              <a:solidFill>
                <a:schemeClr val="tx1"/>
              </a:solidFill>
            </a:rPr>
            <a:t>les éléments permettant d’identifier les associés, actionnaires, la raison sociale, la dénomination ,l’objet de la société, l’activité exercée, le siège social, la forme juridique de la société, le montant du capital social</a:t>
          </a:r>
          <a:endParaRPr lang="fr-FR" dirty="0">
            <a:solidFill>
              <a:schemeClr val="tx1"/>
            </a:solidFill>
          </a:endParaRPr>
        </a:p>
      </dgm:t>
    </dgm:pt>
    <dgm:pt modelId="{E208A903-640D-4F16-ADDF-729B1AF5AA4C}" type="parTrans" cxnId="{050E3A3B-997C-487C-BF84-BC1904D349C7}">
      <dgm:prSet/>
      <dgm:spPr/>
      <dgm:t>
        <a:bodyPr/>
        <a:lstStyle/>
        <a:p>
          <a:endParaRPr lang="fr-FR"/>
        </a:p>
      </dgm:t>
    </dgm:pt>
    <dgm:pt modelId="{30C8916C-5EAC-4969-8162-728C429F69A1}" type="sibTrans" cxnId="{050E3A3B-997C-487C-BF84-BC1904D349C7}">
      <dgm:prSet/>
      <dgm:spPr/>
      <dgm:t>
        <a:bodyPr/>
        <a:lstStyle/>
        <a:p>
          <a:endParaRPr lang="fr-FR"/>
        </a:p>
      </dgm:t>
    </dgm:pt>
    <dgm:pt modelId="{D48EA217-1545-4A70-B397-1007CECA204F}">
      <dgm:prSet phldrT="[Texte]"/>
      <dgm:spPr/>
      <dgm:t>
        <a:bodyPr/>
        <a:lstStyle/>
        <a:p>
          <a:r>
            <a:rPr lang="fr-FR" dirty="0" smtClean="0"/>
            <a:t>Personnes morales</a:t>
          </a:r>
          <a:endParaRPr lang="fr-FR" dirty="0"/>
        </a:p>
      </dgm:t>
    </dgm:pt>
    <dgm:pt modelId="{B296F402-87B1-4BED-A085-471C267DAC45}" type="sibTrans" cxnId="{44FF9473-3553-4042-850A-1319C5E7D447}">
      <dgm:prSet/>
      <dgm:spPr/>
      <dgm:t>
        <a:bodyPr/>
        <a:lstStyle/>
        <a:p>
          <a:endParaRPr lang="fr-FR"/>
        </a:p>
      </dgm:t>
    </dgm:pt>
    <dgm:pt modelId="{30D05EB3-D281-4FD3-83C0-00661DB0F267}" type="parTrans" cxnId="{44FF9473-3553-4042-850A-1319C5E7D447}">
      <dgm:prSet/>
      <dgm:spPr/>
      <dgm:t>
        <a:bodyPr/>
        <a:lstStyle/>
        <a:p>
          <a:endParaRPr lang="fr-FR"/>
        </a:p>
      </dgm:t>
    </dgm:pt>
    <dgm:pt modelId="{2D549B1D-3207-4B23-A131-255628E8DCD2}" type="pres">
      <dgm:prSet presAssocID="{42603955-40EA-486D-8A1F-E91D15797324}" presName="theList" presStyleCnt="0">
        <dgm:presLayoutVars>
          <dgm:dir/>
          <dgm:animLvl val="lvl"/>
          <dgm:resizeHandles val="exact"/>
        </dgm:presLayoutVars>
      </dgm:prSet>
      <dgm:spPr/>
      <dgm:t>
        <a:bodyPr/>
        <a:lstStyle/>
        <a:p>
          <a:endParaRPr lang="fr-FR"/>
        </a:p>
      </dgm:t>
    </dgm:pt>
    <dgm:pt modelId="{F3A028F1-3789-46F9-89DC-EAC71A7966DE}" type="pres">
      <dgm:prSet presAssocID="{22E18AD3-CC47-40E5-BC61-D3F83F29479E}" presName="compNode" presStyleCnt="0"/>
      <dgm:spPr/>
    </dgm:pt>
    <dgm:pt modelId="{4C8D77DB-5B63-4267-9573-25C0C0F3F2C4}" type="pres">
      <dgm:prSet presAssocID="{22E18AD3-CC47-40E5-BC61-D3F83F29479E}" presName="aNode" presStyleLbl="bgShp" presStyleIdx="0" presStyleCnt="2"/>
      <dgm:spPr/>
      <dgm:t>
        <a:bodyPr/>
        <a:lstStyle/>
        <a:p>
          <a:endParaRPr lang="fr-FR"/>
        </a:p>
      </dgm:t>
    </dgm:pt>
    <dgm:pt modelId="{9C243A54-0DE9-4A75-8D13-CB019A127014}" type="pres">
      <dgm:prSet presAssocID="{22E18AD3-CC47-40E5-BC61-D3F83F29479E}" presName="textNode" presStyleLbl="bgShp" presStyleIdx="0" presStyleCnt="2"/>
      <dgm:spPr/>
      <dgm:t>
        <a:bodyPr/>
        <a:lstStyle/>
        <a:p>
          <a:endParaRPr lang="fr-FR"/>
        </a:p>
      </dgm:t>
    </dgm:pt>
    <dgm:pt modelId="{DC406127-2594-4328-81F2-3A4235405C13}" type="pres">
      <dgm:prSet presAssocID="{22E18AD3-CC47-40E5-BC61-D3F83F29479E}" presName="compChildNode" presStyleCnt="0"/>
      <dgm:spPr/>
    </dgm:pt>
    <dgm:pt modelId="{4AAC86FC-73B2-4A78-87C0-511DC375A2EC}" type="pres">
      <dgm:prSet presAssocID="{22E18AD3-CC47-40E5-BC61-D3F83F29479E}" presName="theInnerList" presStyleCnt="0"/>
      <dgm:spPr/>
    </dgm:pt>
    <dgm:pt modelId="{2F21B827-F9D1-421B-A9AA-EE22853351AE}" type="pres">
      <dgm:prSet presAssocID="{8E969703-704D-4145-AD84-8566BEA0B2D2}" presName="childNode" presStyleLbl="node1" presStyleIdx="0" presStyleCnt="3">
        <dgm:presLayoutVars>
          <dgm:bulletEnabled val="1"/>
        </dgm:presLayoutVars>
      </dgm:prSet>
      <dgm:spPr/>
      <dgm:t>
        <a:bodyPr/>
        <a:lstStyle/>
        <a:p>
          <a:endParaRPr lang="fr-FR"/>
        </a:p>
      </dgm:t>
    </dgm:pt>
    <dgm:pt modelId="{2106A52A-C14F-45B3-8949-9BFBE11BD3B0}" type="pres">
      <dgm:prSet presAssocID="{22E18AD3-CC47-40E5-BC61-D3F83F29479E}" presName="aSpace" presStyleCnt="0"/>
      <dgm:spPr/>
    </dgm:pt>
    <dgm:pt modelId="{ED843ADA-057F-4425-8C3E-72B0FF784380}" type="pres">
      <dgm:prSet presAssocID="{D48EA217-1545-4A70-B397-1007CECA204F}" presName="compNode" presStyleCnt="0"/>
      <dgm:spPr/>
    </dgm:pt>
    <dgm:pt modelId="{BA290286-7303-4EC1-A94A-70AD9854CE50}" type="pres">
      <dgm:prSet presAssocID="{D48EA217-1545-4A70-B397-1007CECA204F}" presName="aNode" presStyleLbl="bgShp" presStyleIdx="1" presStyleCnt="2"/>
      <dgm:spPr/>
      <dgm:t>
        <a:bodyPr/>
        <a:lstStyle/>
        <a:p>
          <a:endParaRPr lang="fr-FR"/>
        </a:p>
      </dgm:t>
    </dgm:pt>
    <dgm:pt modelId="{17FB581F-B41C-4772-961D-45D2AB2F4E81}" type="pres">
      <dgm:prSet presAssocID="{D48EA217-1545-4A70-B397-1007CECA204F}" presName="textNode" presStyleLbl="bgShp" presStyleIdx="1" presStyleCnt="2"/>
      <dgm:spPr/>
      <dgm:t>
        <a:bodyPr/>
        <a:lstStyle/>
        <a:p>
          <a:endParaRPr lang="fr-FR"/>
        </a:p>
      </dgm:t>
    </dgm:pt>
    <dgm:pt modelId="{167FF71D-EB56-484F-9A47-8A3A00EBC7BB}" type="pres">
      <dgm:prSet presAssocID="{D48EA217-1545-4A70-B397-1007CECA204F}" presName="compChildNode" presStyleCnt="0"/>
      <dgm:spPr/>
    </dgm:pt>
    <dgm:pt modelId="{5D943547-E528-4A70-B1BD-D3E668550F60}" type="pres">
      <dgm:prSet presAssocID="{D48EA217-1545-4A70-B397-1007CECA204F}" presName="theInnerList" presStyleCnt="0"/>
      <dgm:spPr/>
    </dgm:pt>
    <dgm:pt modelId="{D7CDCA50-CED5-4AFE-8056-B43F99217A4B}" type="pres">
      <dgm:prSet presAssocID="{375FB16B-B5CA-4BA7-8C88-69DFA3CA876E}" presName="childNode" presStyleLbl="node1" presStyleIdx="1" presStyleCnt="3">
        <dgm:presLayoutVars>
          <dgm:bulletEnabled val="1"/>
        </dgm:presLayoutVars>
      </dgm:prSet>
      <dgm:spPr/>
      <dgm:t>
        <a:bodyPr/>
        <a:lstStyle/>
        <a:p>
          <a:endParaRPr lang="fr-FR"/>
        </a:p>
      </dgm:t>
    </dgm:pt>
    <dgm:pt modelId="{CA825AE0-8CE4-4A53-BBB4-AEC2B0EC68FE}" type="pres">
      <dgm:prSet presAssocID="{375FB16B-B5CA-4BA7-8C88-69DFA3CA876E}" presName="aSpace2" presStyleCnt="0"/>
      <dgm:spPr/>
    </dgm:pt>
    <dgm:pt modelId="{DDC3C937-7A1D-4F94-8585-DE382987E8CB}" type="pres">
      <dgm:prSet presAssocID="{CD9BAF01-862A-43DF-BBEC-02BD1FA4815E}" presName="childNode" presStyleLbl="node1" presStyleIdx="2" presStyleCnt="3" custScaleY="2000000">
        <dgm:presLayoutVars>
          <dgm:bulletEnabled val="1"/>
        </dgm:presLayoutVars>
      </dgm:prSet>
      <dgm:spPr/>
      <dgm:t>
        <a:bodyPr/>
        <a:lstStyle/>
        <a:p>
          <a:endParaRPr lang="fr-FR"/>
        </a:p>
      </dgm:t>
    </dgm:pt>
  </dgm:ptLst>
  <dgm:cxnLst>
    <dgm:cxn modelId="{F8CBBD03-6057-4D7D-94AA-0B7923524744}" type="presOf" srcId="{22E18AD3-CC47-40E5-BC61-D3F83F29479E}" destId="{4C8D77DB-5B63-4267-9573-25C0C0F3F2C4}" srcOrd="0" destOrd="0" presId="urn:microsoft.com/office/officeart/2005/8/layout/lProcess2"/>
    <dgm:cxn modelId="{C3F5C96A-6F2D-4279-94FC-F8E46220B8D2}" srcId="{42603955-40EA-486D-8A1F-E91D15797324}" destId="{22E18AD3-CC47-40E5-BC61-D3F83F29479E}" srcOrd="0" destOrd="0" parTransId="{B8B48BA9-C3A3-4198-AC24-DCA0FCCCB71F}" sibTransId="{D246DC97-95CA-445C-9F90-3D8D4633BF7D}"/>
    <dgm:cxn modelId="{C4E2A5FD-0F77-4BAF-8ED2-4E2EA07CD604}" srcId="{D48EA217-1545-4A70-B397-1007CECA204F}" destId="{375FB16B-B5CA-4BA7-8C88-69DFA3CA876E}" srcOrd="0" destOrd="0" parTransId="{82EF6E1A-6BCA-4307-BB4E-CE592C796A7E}" sibTransId="{2D8ECD30-B220-4CA5-98B4-0F6CF6C07061}"/>
    <dgm:cxn modelId="{1729B135-C4C7-416C-B748-2FBF031E4C15}" type="presOf" srcId="{375FB16B-B5CA-4BA7-8C88-69DFA3CA876E}" destId="{D7CDCA50-CED5-4AFE-8056-B43F99217A4B}" srcOrd="0" destOrd="0" presId="urn:microsoft.com/office/officeart/2005/8/layout/lProcess2"/>
    <dgm:cxn modelId="{C1BAED31-5681-4A23-9E1C-879E7545E87A}" type="presOf" srcId="{D48EA217-1545-4A70-B397-1007CECA204F}" destId="{BA290286-7303-4EC1-A94A-70AD9854CE50}" srcOrd="0" destOrd="0" presId="urn:microsoft.com/office/officeart/2005/8/layout/lProcess2"/>
    <dgm:cxn modelId="{EA78DF15-7735-4DAF-83C8-981E17348D77}" type="presOf" srcId="{CD9BAF01-862A-43DF-BBEC-02BD1FA4815E}" destId="{DDC3C937-7A1D-4F94-8585-DE382987E8CB}" srcOrd="0" destOrd="0" presId="urn:microsoft.com/office/officeart/2005/8/layout/lProcess2"/>
    <dgm:cxn modelId="{B37E6717-0AD9-4ADD-8CD0-C97F993728E2}" type="presOf" srcId="{D48EA217-1545-4A70-B397-1007CECA204F}" destId="{17FB581F-B41C-4772-961D-45D2AB2F4E81}" srcOrd="1" destOrd="0" presId="urn:microsoft.com/office/officeart/2005/8/layout/lProcess2"/>
    <dgm:cxn modelId="{290AC8D6-B4F7-4F4B-83E8-D8D3B8E84321}" type="presOf" srcId="{8E969703-704D-4145-AD84-8566BEA0B2D2}" destId="{2F21B827-F9D1-421B-A9AA-EE22853351AE}" srcOrd="0" destOrd="0" presId="urn:microsoft.com/office/officeart/2005/8/layout/lProcess2"/>
    <dgm:cxn modelId="{44FF9473-3553-4042-850A-1319C5E7D447}" srcId="{42603955-40EA-486D-8A1F-E91D15797324}" destId="{D48EA217-1545-4A70-B397-1007CECA204F}" srcOrd="1" destOrd="0" parTransId="{30D05EB3-D281-4FD3-83C0-00661DB0F267}" sibTransId="{B296F402-87B1-4BED-A085-471C267DAC45}"/>
    <dgm:cxn modelId="{12ABD9F5-F3BF-474C-832B-C35B7CE5A06B}" type="presOf" srcId="{22E18AD3-CC47-40E5-BC61-D3F83F29479E}" destId="{9C243A54-0DE9-4A75-8D13-CB019A127014}" srcOrd="1" destOrd="0" presId="urn:microsoft.com/office/officeart/2005/8/layout/lProcess2"/>
    <dgm:cxn modelId="{898C1B8A-67B0-4E97-B0CB-7BB148444D3B}" type="presOf" srcId="{42603955-40EA-486D-8A1F-E91D15797324}" destId="{2D549B1D-3207-4B23-A131-255628E8DCD2}" srcOrd="0" destOrd="0" presId="urn:microsoft.com/office/officeart/2005/8/layout/lProcess2"/>
    <dgm:cxn modelId="{FEE45473-D932-4C77-98FA-DE32B750CD5E}" srcId="{22E18AD3-CC47-40E5-BC61-D3F83F29479E}" destId="{8E969703-704D-4145-AD84-8566BEA0B2D2}" srcOrd="0" destOrd="0" parTransId="{C769FC86-331C-4347-B55D-E7FA3B46ACE2}" sibTransId="{3656DD11-5D42-4FA5-9A0D-3CD1E8A12B4B}"/>
    <dgm:cxn modelId="{050E3A3B-997C-487C-BF84-BC1904D349C7}" srcId="{D48EA217-1545-4A70-B397-1007CECA204F}" destId="{CD9BAF01-862A-43DF-BBEC-02BD1FA4815E}" srcOrd="1" destOrd="0" parTransId="{E208A903-640D-4F16-ADDF-729B1AF5AA4C}" sibTransId="{30C8916C-5EAC-4969-8162-728C429F69A1}"/>
    <dgm:cxn modelId="{B3611571-D0F0-40C1-85EB-92769D833AF6}" type="presParOf" srcId="{2D549B1D-3207-4B23-A131-255628E8DCD2}" destId="{F3A028F1-3789-46F9-89DC-EAC71A7966DE}" srcOrd="0" destOrd="0" presId="urn:microsoft.com/office/officeart/2005/8/layout/lProcess2"/>
    <dgm:cxn modelId="{69FD93CF-13C5-40FF-9DC5-7B9B2F30D57F}" type="presParOf" srcId="{F3A028F1-3789-46F9-89DC-EAC71A7966DE}" destId="{4C8D77DB-5B63-4267-9573-25C0C0F3F2C4}" srcOrd="0" destOrd="0" presId="urn:microsoft.com/office/officeart/2005/8/layout/lProcess2"/>
    <dgm:cxn modelId="{0B3E35F2-E129-4BF5-889E-C75C63C672A4}" type="presParOf" srcId="{F3A028F1-3789-46F9-89DC-EAC71A7966DE}" destId="{9C243A54-0DE9-4A75-8D13-CB019A127014}" srcOrd="1" destOrd="0" presId="urn:microsoft.com/office/officeart/2005/8/layout/lProcess2"/>
    <dgm:cxn modelId="{9396AD34-3EE4-4E36-BCE4-7DE7D6A8977C}" type="presParOf" srcId="{F3A028F1-3789-46F9-89DC-EAC71A7966DE}" destId="{DC406127-2594-4328-81F2-3A4235405C13}" srcOrd="2" destOrd="0" presId="urn:microsoft.com/office/officeart/2005/8/layout/lProcess2"/>
    <dgm:cxn modelId="{C5785342-D657-4B9F-9F65-0F51E37FD37C}" type="presParOf" srcId="{DC406127-2594-4328-81F2-3A4235405C13}" destId="{4AAC86FC-73B2-4A78-87C0-511DC375A2EC}" srcOrd="0" destOrd="0" presId="urn:microsoft.com/office/officeart/2005/8/layout/lProcess2"/>
    <dgm:cxn modelId="{9992A703-31C8-48E9-A1B3-D94C1AA4E1BF}" type="presParOf" srcId="{4AAC86FC-73B2-4A78-87C0-511DC375A2EC}" destId="{2F21B827-F9D1-421B-A9AA-EE22853351AE}" srcOrd="0" destOrd="0" presId="urn:microsoft.com/office/officeart/2005/8/layout/lProcess2"/>
    <dgm:cxn modelId="{97BD7BAA-3851-4E18-B38D-0884314C0BCD}" type="presParOf" srcId="{2D549B1D-3207-4B23-A131-255628E8DCD2}" destId="{2106A52A-C14F-45B3-8949-9BFBE11BD3B0}" srcOrd="1" destOrd="0" presId="urn:microsoft.com/office/officeart/2005/8/layout/lProcess2"/>
    <dgm:cxn modelId="{1CF9E390-0368-4649-817A-2606D669E34F}" type="presParOf" srcId="{2D549B1D-3207-4B23-A131-255628E8DCD2}" destId="{ED843ADA-057F-4425-8C3E-72B0FF784380}" srcOrd="2" destOrd="0" presId="urn:microsoft.com/office/officeart/2005/8/layout/lProcess2"/>
    <dgm:cxn modelId="{7AA807AC-3E80-48A6-9B09-1DC4B250E4C6}" type="presParOf" srcId="{ED843ADA-057F-4425-8C3E-72B0FF784380}" destId="{BA290286-7303-4EC1-A94A-70AD9854CE50}" srcOrd="0" destOrd="0" presId="urn:microsoft.com/office/officeart/2005/8/layout/lProcess2"/>
    <dgm:cxn modelId="{729BBCC1-F260-4D20-8433-5B8AA8289A48}" type="presParOf" srcId="{ED843ADA-057F-4425-8C3E-72B0FF784380}" destId="{17FB581F-B41C-4772-961D-45D2AB2F4E81}" srcOrd="1" destOrd="0" presId="urn:microsoft.com/office/officeart/2005/8/layout/lProcess2"/>
    <dgm:cxn modelId="{D712E355-7D11-48B8-81E9-C66B67B6BF32}" type="presParOf" srcId="{ED843ADA-057F-4425-8C3E-72B0FF784380}" destId="{167FF71D-EB56-484F-9A47-8A3A00EBC7BB}" srcOrd="2" destOrd="0" presId="urn:microsoft.com/office/officeart/2005/8/layout/lProcess2"/>
    <dgm:cxn modelId="{26E91E8D-ABF8-4BD5-987E-1017E90D253C}" type="presParOf" srcId="{167FF71D-EB56-484F-9A47-8A3A00EBC7BB}" destId="{5D943547-E528-4A70-B1BD-D3E668550F60}" srcOrd="0" destOrd="0" presId="urn:microsoft.com/office/officeart/2005/8/layout/lProcess2"/>
    <dgm:cxn modelId="{738A195B-4C5F-446D-965B-2EB5825BB824}" type="presParOf" srcId="{5D943547-E528-4A70-B1BD-D3E668550F60}" destId="{D7CDCA50-CED5-4AFE-8056-B43F99217A4B}" srcOrd="0" destOrd="0" presId="urn:microsoft.com/office/officeart/2005/8/layout/lProcess2"/>
    <dgm:cxn modelId="{30964878-DC40-4463-99C9-CCBFE6F62712}" type="presParOf" srcId="{5D943547-E528-4A70-B1BD-D3E668550F60}" destId="{CA825AE0-8CE4-4A53-BBB4-AEC2B0EC68FE}" srcOrd="1" destOrd="0" presId="urn:microsoft.com/office/officeart/2005/8/layout/lProcess2"/>
    <dgm:cxn modelId="{C62A1B08-E656-4C1A-A62A-F95AF635CA32}" type="presParOf" srcId="{5D943547-E528-4A70-B1BD-D3E668550F60}" destId="{DDC3C937-7A1D-4F94-8585-DE382987E8CB}"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D6AD1E-3276-41A4-BFA2-BCBA19E66B6D}" type="doc">
      <dgm:prSet loTypeId="urn:microsoft.com/office/officeart/2005/8/layout/hProcess9" loCatId="process" qsTypeId="urn:microsoft.com/office/officeart/2005/8/quickstyle/simple1" qsCatId="simple" csTypeId="urn:microsoft.com/office/officeart/2005/8/colors/accent1_2" csCatId="accent1" phldr="1"/>
      <dgm:spPr/>
    </dgm:pt>
    <dgm:pt modelId="{DE3E92A8-6037-4C36-88E3-6E647EF8BFE1}">
      <dgm:prSet phldrT="[Texte]"/>
      <dgm:spPr/>
      <dgm:t>
        <a:bodyPr/>
        <a:lstStyle/>
        <a:p>
          <a:r>
            <a:rPr lang="fr-FR" dirty="0"/>
            <a:t>L’IMMATRICULATION</a:t>
          </a:r>
        </a:p>
      </dgm:t>
    </dgm:pt>
    <dgm:pt modelId="{BD410EA5-2279-4BA3-815B-06D1E715E839}" type="parTrans" cxnId="{BFFFB26A-D489-4528-B733-03B5CBDE85BC}">
      <dgm:prSet/>
      <dgm:spPr/>
    </dgm:pt>
    <dgm:pt modelId="{40E3C522-6266-4875-A393-2E36F57FDE3F}" type="sibTrans" cxnId="{BFFFB26A-D489-4528-B733-03B5CBDE85BC}">
      <dgm:prSet/>
      <dgm:spPr/>
    </dgm:pt>
    <dgm:pt modelId="{8746C8C9-FD17-42B4-8284-060D988273EA}">
      <dgm:prSet phldrT="[Texte]"/>
      <dgm:spPr/>
      <dgm:t>
        <a:bodyPr/>
        <a:lstStyle/>
        <a:p>
          <a:r>
            <a:rPr lang="fr-FR" dirty="0"/>
            <a:t>CONFERE LA QUALITE DE </a:t>
          </a:r>
          <a:r>
            <a:rPr lang="fr-FR" dirty="0" smtClean="0"/>
            <a:t>COMMERCANT (</a:t>
          </a:r>
          <a:r>
            <a:rPr lang="fr-FR" dirty="0" smtClean="0">
              <a:solidFill>
                <a:srgbClr val="FF0000"/>
              </a:solidFill>
            </a:rPr>
            <a:t>présomption)</a:t>
          </a:r>
          <a:endParaRPr lang="fr-FR" dirty="0">
            <a:solidFill>
              <a:srgbClr val="FF0000"/>
            </a:solidFill>
          </a:endParaRPr>
        </a:p>
      </dgm:t>
    </dgm:pt>
    <dgm:pt modelId="{154DC23A-B6F3-41CD-AD05-071054C7CC16}" type="parTrans" cxnId="{EB8E1C7C-40A9-4A20-BA75-057C8FC2B9D0}">
      <dgm:prSet/>
      <dgm:spPr/>
    </dgm:pt>
    <dgm:pt modelId="{A7ADB8E3-168C-4849-B2EC-E07685E7CE7E}" type="sibTrans" cxnId="{EB8E1C7C-40A9-4A20-BA75-057C8FC2B9D0}">
      <dgm:prSet/>
      <dgm:spPr/>
    </dgm:pt>
    <dgm:pt modelId="{4D9F988F-058A-47B1-8DFA-7CC31C155F47}" type="pres">
      <dgm:prSet presAssocID="{2AD6AD1E-3276-41A4-BFA2-BCBA19E66B6D}" presName="CompostProcess" presStyleCnt="0">
        <dgm:presLayoutVars>
          <dgm:dir/>
          <dgm:resizeHandles val="exact"/>
        </dgm:presLayoutVars>
      </dgm:prSet>
      <dgm:spPr/>
    </dgm:pt>
    <dgm:pt modelId="{FA544E85-70E7-4962-BE8A-D866B849B77E}" type="pres">
      <dgm:prSet presAssocID="{2AD6AD1E-3276-41A4-BFA2-BCBA19E66B6D}" presName="arrow" presStyleLbl="bgShp" presStyleIdx="0" presStyleCnt="1"/>
      <dgm:spPr/>
    </dgm:pt>
    <dgm:pt modelId="{2A4AEB30-F1EC-4C0D-9CEF-7EDC9B020AFA}" type="pres">
      <dgm:prSet presAssocID="{2AD6AD1E-3276-41A4-BFA2-BCBA19E66B6D}" presName="linearProcess" presStyleCnt="0"/>
      <dgm:spPr/>
    </dgm:pt>
    <dgm:pt modelId="{3B0E0B5B-9797-4C69-9038-43D90D7D23D8}" type="pres">
      <dgm:prSet presAssocID="{DE3E92A8-6037-4C36-88E3-6E647EF8BFE1}" presName="textNode" presStyleLbl="node1" presStyleIdx="0" presStyleCnt="2">
        <dgm:presLayoutVars>
          <dgm:bulletEnabled val="1"/>
        </dgm:presLayoutVars>
      </dgm:prSet>
      <dgm:spPr/>
      <dgm:t>
        <a:bodyPr/>
        <a:lstStyle/>
        <a:p>
          <a:endParaRPr lang="fr-FR"/>
        </a:p>
      </dgm:t>
    </dgm:pt>
    <dgm:pt modelId="{A984A07D-A664-473C-AEC7-0D583080EDF2}" type="pres">
      <dgm:prSet presAssocID="{40E3C522-6266-4875-A393-2E36F57FDE3F}" presName="sibTrans" presStyleCnt="0"/>
      <dgm:spPr/>
    </dgm:pt>
    <dgm:pt modelId="{81736EC7-3195-4682-9CE7-C9D317416AE7}" type="pres">
      <dgm:prSet presAssocID="{8746C8C9-FD17-42B4-8284-060D988273EA}" presName="textNode" presStyleLbl="node1" presStyleIdx="1" presStyleCnt="2">
        <dgm:presLayoutVars>
          <dgm:bulletEnabled val="1"/>
        </dgm:presLayoutVars>
      </dgm:prSet>
      <dgm:spPr/>
      <dgm:t>
        <a:bodyPr/>
        <a:lstStyle/>
        <a:p>
          <a:endParaRPr lang="fr-FR"/>
        </a:p>
      </dgm:t>
    </dgm:pt>
  </dgm:ptLst>
  <dgm:cxnLst>
    <dgm:cxn modelId="{BFFFB26A-D489-4528-B733-03B5CBDE85BC}" srcId="{2AD6AD1E-3276-41A4-BFA2-BCBA19E66B6D}" destId="{DE3E92A8-6037-4C36-88E3-6E647EF8BFE1}" srcOrd="0" destOrd="0" parTransId="{BD410EA5-2279-4BA3-815B-06D1E715E839}" sibTransId="{40E3C522-6266-4875-A393-2E36F57FDE3F}"/>
    <dgm:cxn modelId="{2BE75B7D-A1CA-4E09-905B-48C15574268F}" type="presOf" srcId="{2AD6AD1E-3276-41A4-BFA2-BCBA19E66B6D}" destId="{4D9F988F-058A-47B1-8DFA-7CC31C155F47}" srcOrd="0" destOrd="0" presId="urn:microsoft.com/office/officeart/2005/8/layout/hProcess9"/>
    <dgm:cxn modelId="{6465B885-9D6E-47ED-BF00-2956E36B6630}" type="presOf" srcId="{DE3E92A8-6037-4C36-88E3-6E647EF8BFE1}" destId="{3B0E0B5B-9797-4C69-9038-43D90D7D23D8}" srcOrd="0" destOrd="0" presId="urn:microsoft.com/office/officeart/2005/8/layout/hProcess9"/>
    <dgm:cxn modelId="{94D2307D-0625-4B07-BA37-AA89C8C998C9}" type="presOf" srcId="{8746C8C9-FD17-42B4-8284-060D988273EA}" destId="{81736EC7-3195-4682-9CE7-C9D317416AE7}" srcOrd="0" destOrd="0" presId="urn:microsoft.com/office/officeart/2005/8/layout/hProcess9"/>
    <dgm:cxn modelId="{EB8E1C7C-40A9-4A20-BA75-057C8FC2B9D0}" srcId="{2AD6AD1E-3276-41A4-BFA2-BCBA19E66B6D}" destId="{8746C8C9-FD17-42B4-8284-060D988273EA}" srcOrd="1" destOrd="0" parTransId="{154DC23A-B6F3-41CD-AD05-071054C7CC16}" sibTransId="{A7ADB8E3-168C-4849-B2EC-E07685E7CE7E}"/>
    <dgm:cxn modelId="{766CFB24-DB52-4BCD-83EE-A466AFAD637D}" type="presParOf" srcId="{4D9F988F-058A-47B1-8DFA-7CC31C155F47}" destId="{FA544E85-70E7-4962-BE8A-D866B849B77E}" srcOrd="0" destOrd="0" presId="urn:microsoft.com/office/officeart/2005/8/layout/hProcess9"/>
    <dgm:cxn modelId="{9B14BD99-6708-4E1D-BB38-D58DCBBB3A65}" type="presParOf" srcId="{4D9F988F-058A-47B1-8DFA-7CC31C155F47}" destId="{2A4AEB30-F1EC-4C0D-9CEF-7EDC9B020AFA}" srcOrd="1" destOrd="0" presId="urn:microsoft.com/office/officeart/2005/8/layout/hProcess9"/>
    <dgm:cxn modelId="{50240011-B47B-4D15-BB29-3468346DB932}" type="presParOf" srcId="{2A4AEB30-F1EC-4C0D-9CEF-7EDC9B020AFA}" destId="{3B0E0B5B-9797-4C69-9038-43D90D7D23D8}" srcOrd="0" destOrd="0" presId="urn:microsoft.com/office/officeart/2005/8/layout/hProcess9"/>
    <dgm:cxn modelId="{54904332-F3CA-4EEE-8AA6-BA889F3F3948}" type="presParOf" srcId="{2A4AEB30-F1EC-4C0D-9CEF-7EDC9B020AFA}" destId="{A984A07D-A664-473C-AEC7-0D583080EDF2}" srcOrd="1" destOrd="0" presId="urn:microsoft.com/office/officeart/2005/8/layout/hProcess9"/>
    <dgm:cxn modelId="{4659BD9A-AE7F-479A-A2A5-2B14E3E64C91}" type="presParOf" srcId="{2A4AEB30-F1EC-4C0D-9CEF-7EDC9B020AFA}" destId="{81736EC7-3195-4682-9CE7-C9D317416AE7}"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914069-2F6E-48E9-A7EC-232F59433E74}"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fr-FR"/>
        </a:p>
      </dgm:t>
    </dgm:pt>
    <dgm:pt modelId="{29B90AA5-1C67-457C-B42B-9D540DAAC404}">
      <dgm:prSet phldrT="[Texte]"/>
      <dgm:spPr/>
      <dgm:t>
        <a:bodyPr/>
        <a:lstStyle/>
        <a:p>
          <a:r>
            <a:rPr lang="fr-FR" dirty="0"/>
            <a:t>Modification de faits inscrits au RC</a:t>
          </a:r>
        </a:p>
      </dgm:t>
    </dgm:pt>
    <dgm:pt modelId="{F68EFBEE-0BD6-4A0D-927A-4F94BDB6A2B6}" type="parTrans" cxnId="{E69DE0EF-89E8-4A21-885B-EDAEA74FB6A0}">
      <dgm:prSet/>
      <dgm:spPr/>
      <dgm:t>
        <a:bodyPr/>
        <a:lstStyle/>
        <a:p>
          <a:endParaRPr lang="fr-FR"/>
        </a:p>
      </dgm:t>
    </dgm:pt>
    <dgm:pt modelId="{3F7F9D27-0F90-4F4E-9731-A7A4DBDEE77F}" type="sibTrans" cxnId="{E69DE0EF-89E8-4A21-885B-EDAEA74FB6A0}">
      <dgm:prSet/>
      <dgm:spPr/>
      <dgm:t>
        <a:bodyPr/>
        <a:lstStyle/>
        <a:p>
          <a:endParaRPr lang="fr-FR"/>
        </a:p>
      </dgm:t>
    </dgm:pt>
    <dgm:pt modelId="{4D99954B-38ED-4C87-885D-833B6346A14A}">
      <dgm:prSet phldrT="[Texte]"/>
      <dgm:spPr/>
      <dgm:t>
        <a:bodyPr/>
        <a:lstStyle/>
        <a:p>
          <a:r>
            <a:rPr lang="fr-FR" u="sng" dirty="0" smtClean="0"/>
            <a:t>Personne physique</a:t>
          </a:r>
          <a:r>
            <a:rPr lang="fr-FR" dirty="0" smtClean="0"/>
            <a:t>: changement d’activité, nom de famille etc.</a:t>
          </a:r>
          <a:endParaRPr lang="fr-FR" dirty="0"/>
        </a:p>
      </dgm:t>
    </dgm:pt>
    <dgm:pt modelId="{B1BDB0B3-A233-40E6-9939-415F965157B3}" type="parTrans" cxnId="{837275B3-ABEC-4F7F-B1EF-AA8A562828CA}">
      <dgm:prSet/>
      <dgm:spPr/>
      <dgm:t>
        <a:bodyPr/>
        <a:lstStyle/>
        <a:p>
          <a:endParaRPr lang="fr-FR"/>
        </a:p>
      </dgm:t>
    </dgm:pt>
    <dgm:pt modelId="{118744E5-E286-4693-A86C-653FC927DC6B}" type="sibTrans" cxnId="{837275B3-ABEC-4F7F-B1EF-AA8A562828CA}">
      <dgm:prSet/>
      <dgm:spPr/>
      <dgm:t>
        <a:bodyPr/>
        <a:lstStyle/>
        <a:p>
          <a:endParaRPr lang="fr-FR"/>
        </a:p>
      </dgm:t>
    </dgm:pt>
    <dgm:pt modelId="{AB5009A2-8178-40FB-92A1-48B959A83302}">
      <dgm:prSet phldrT="[Texte]"/>
      <dgm:spPr/>
      <dgm:t>
        <a:bodyPr/>
        <a:lstStyle/>
        <a:p>
          <a:r>
            <a:rPr lang="fr-FR" u="sng" dirty="0" smtClean="0"/>
            <a:t>Personne morale</a:t>
          </a:r>
          <a:r>
            <a:rPr lang="fr-FR" dirty="0" smtClean="0"/>
            <a:t>: changement d’objet de forme juridique, capital, de dirigeants</a:t>
          </a:r>
          <a:endParaRPr lang="fr-FR" dirty="0"/>
        </a:p>
      </dgm:t>
    </dgm:pt>
    <dgm:pt modelId="{7A38080D-A0D1-45B9-8949-E293E31030E9}" type="parTrans" cxnId="{52A6EE87-68AC-46B4-B2AF-72632AACFFD9}">
      <dgm:prSet/>
      <dgm:spPr/>
      <dgm:t>
        <a:bodyPr/>
        <a:lstStyle/>
        <a:p>
          <a:endParaRPr lang="fr-FR"/>
        </a:p>
      </dgm:t>
    </dgm:pt>
    <dgm:pt modelId="{9DC611B6-6F6D-4350-855A-A88AD669AB95}" type="sibTrans" cxnId="{52A6EE87-68AC-46B4-B2AF-72632AACFFD9}">
      <dgm:prSet/>
      <dgm:spPr/>
      <dgm:t>
        <a:bodyPr/>
        <a:lstStyle/>
        <a:p>
          <a:endParaRPr lang="fr-FR"/>
        </a:p>
      </dgm:t>
    </dgm:pt>
    <dgm:pt modelId="{682197A6-6596-4A44-BEB1-EB209180D79F}" type="pres">
      <dgm:prSet presAssocID="{4C914069-2F6E-48E9-A7EC-232F59433E74}" presName="Name0" presStyleCnt="0">
        <dgm:presLayoutVars>
          <dgm:chMax val="7"/>
          <dgm:dir/>
          <dgm:animOne val="branch"/>
        </dgm:presLayoutVars>
      </dgm:prSet>
      <dgm:spPr/>
      <dgm:t>
        <a:bodyPr/>
        <a:lstStyle/>
        <a:p>
          <a:endParaRPr lang="fr-FR"/>
        </a:p>
      </dgm:t>
    </dgm:pt>
    <dgm:pt modelId="{17ECF3D0-97C1-43A5-89A0-4FE73434BF6C}" type="pres">
      <dgm:prSet presAssocID="{29B90AA5-1C67-457C-B42B-9D540DAAC404}" presName="parTx1" presStyleLbl="node1" presStyleIdx="0" presStyleCnt="1"/>
      <dgm:spPr/>
      <dgm:t>
        <a:bodyPr/>
        <a:lstStyle/>
        <a:p>
          <a:endParaRPr lang="fr-FR"/>
        </a:p>
      </dgm:t>
    </dgm:pt>
    <dgm:pt modelId="{E9248DED-F9AE-4DE7-BB90-ED43F1B63525}" type="pres">
      <dgm:prSet presAssocID="{29B90AA5-1C67-457C-B42B-9D540DAAC404}" presName="spPre1" presStyleCnt="0"/>
      <dgm:spPr/>
    </dgm:pt>
    <dgm:pt modelId="{67C195D4-A479-45A0-A07F-07591B877138}" type="pres">
      <dgm:prSet presAssocID="{29B90AA5-1C67-457C-B42B-9D540DAAC404}" presName="chLin1" presStyleCnt="0"/>
      <dgm:spPr/>
    </dgm:pt>
    <dgm:pt modelId="{E46284E7-A22F-4590-9B60-987BAC47FB4B}" type="pres">
      <dgm:prSet presAssocID="{B1BDB0B3-A233-40E6-9939-415F965157B3}" presName="Name11" presStyleLbl="parChTrans1D1" presStyleIdx="0" presStyleCnt="4"/>
      <dgm:spPr/>
    </dgm:pt>
    <dgm:pt modelId="{F0CF2CAB-7C31-4952-BD2D-3590A1CFDCCF}" type="pres">
      <dgm:prSet presAssocID="{4D99954B-38ED-4C87-885D-833B6346A14A}" presName="txAndLines1" presStyleCnt="0"/>
      <dgm:spPr/>
    </dgm:pt>
    <dgm:pt modelId="{9ED0381F-B9F8-4FED-BB82-1C09314615C8}" type="pres">
      <dgm:prSet presAssocID="{4D99954B-38ED-4C87-885D-833B6346A14A}" presName="anchor1" presStyleCnt="0"/>
      <dgm:spPr/>
    </dgm:pt>
    <dgm:pt modelId="{738145BF-846F-44A2-B378-CD60C6D972BA}" type="pres">
      <dgm:prSet presAssocID="{4D99954B-38ED-4C87-885D-833B6346A14A}" presName="backup1" presStyleCnt="0"/>
      <dgm:spPr/>
    </dgm:pt>
    <dgm:pt modelId="{B71B6F9C-6EA7-4EB5-A177-3E6D15592EBA}" type="pres">
      <dgm:prSet presAssocID="{4D99954B-38ED-4C87-885D-833B6346A14A}" presName="preLine1" presStyleLbl="parChTrans1D1" presStyleIdx="1" presStyleCnt="4"/>
      <dgm:spPr/>
    </dgm:pt>
    <dgm:pt modelId="{08745B04-32FC-4C6E-9C8B-B8A10C1BCCB9}" type="pres">
      <dgm:prSet presAssocID="{4D99954B-38ED-4C87-885D-833B6346A14A}" presName="desTx1" presStyleLbl="revTx" presStyleIdx="0" presStyleCnt="0">
        <dgm:presLayoutVars>
          <dgm:bulletEnabled val="1"/>
        </dgm:presLayoutVars>
      </dgm:prSet>
      <dgm:spPr/>
      <dgm:t>
        <a:bodyPr/>
        <a:lstStyle/>
        <a:p>
          <a:endParaRPr lang="fr-FR"/>
        </a:p>
      </dgm:t>
    </dgm:pt>
    <dgm:pt modelId="{9B133276-7ED0-416F-9640-BC49AC5CC292}" type="pres">
      <dgm:prSet presAssocID="{7A38080D-A0D1-45B9-8949-E293E31030E9}" presName="Name11" presStyleLbl="parChTrans1D1" presStyleIdx="2" presStyleCnt="4"/>
      <dgm:spPr/>
    </dgm:pt>
    <dgm:pt modelId="{E750DA48-7D2B-4B07-9CC7-654958086559}" type="pres">
      <dgm:prSet presAssocID="{AB5009A2-8178-40FB-92A1-48B959A83302}" presName="txAndLines1" presStyleCnt="0"/>
      <dgm:spPr/>
    </dgm:pt>
    <dgm:pt modelId="{7771D8B6-9AF4-448D-A930-B93B33018A97}" type="pres">
      <dgm:prSet presAssocID="{AB5009A2-8178-40FB-92A1-48B959A83302}" presName="anchor1" presStyleCnt="0"/>
      <dgm:spPr/>
    </dgm:pt>
    <dgm:pt modelId="{FD44F847-D03B-433D-B9BF-F6DD3680BE37}" type="pres">
      <dgm:prSet presAssocID="{AB5009A2-8178-40FB-92A1-48B959A83302}" presName="backup1" presStyleCnt="0"/>
      <dgm:spPr/>
    </dgm:pt>
    <dgm:pt modelId="{4471901D-DAC6-4FC5-BF57-E4265C75F24C}" type="pres">
      <dgm:prSet presAssocID="{AB5009A2-8178-40FB-92A1-48B959A83302}" presName="preLine1" presStyleLbl="parChTrans1D1" presStyleIdx="3" presStyleCnt="4"/>
      <dgm:spPr/>
    </dgm:pt>
    <dgm:pt modelId="{35805485-509B-4A75-87E6-EEDD7635FB95}" type="pres">
      <dgm:prSet presAssocID="{AB5009A2-8178-40FB-92A1-48B959A83302}" presName="desTx1" presStyleLbl="revTx" presStyleIdx="0" presStyleCnt="0">
        <dgm:presLayoutVars>
          <dgm:bulletEnabled val="1"/>
        </dgm:presLayoutVars>
      </dgm:prSet>
      <dgm:spPr/>
      <dgm:t>
        <a:bodyPr/>
        <a:lstStyle/>
        <a:p>
          <a:endParaRPr lang="fr-FR"/>
        </a:p>
      </dgm:t>
    </dgm:pt>
  </dgm:ptLst>
  <dgm:cxnLst>
    <dgm:cxn modelId="{7EF922F4-C1A3-4F9F-AC89-E5AE473EAF20}" type="presOf" srcId="{29B90AA5-1C67-457C-B42B-9D540DAAC404}" destId="{17ECF3D0-97C1-43A5-89A0-4FE73434BF6C}" srcOrd="0" destOrd="0" presId="urn:microsoft.com/office/officeart/2009/3/layout/SubStepProcess"/>
    <dgm:cxn modelId="{54AD8C5F-B379-46B5-9227-A082DABB9F57}" type="presOf" srcId="{4D99954B-38ED-4C87-885D-833B6346A14A}" destId="{08745B04-32FC-4C6E-9C8B-B8A10C1BCCB9}" srcOrd="0" destOrd="0" presId="urn:microsoft.com/office/officeart/2009/3/layout/SubStepProcess"/>
    <dgm:cxn modelId="{52A6EE87-68AC-46B4-B2AF-72632AACFFD9}" srcId="{29B90AA5-1C67-457C-B42B-9D540DAAC404}" destId="{AB5009A2-8178-40FB-92A1-48B959A83302}" srcOrd="1" destOrd="0" parTransId="{7A38080D-A0D1-45B9-8949-E293E31030E9}" sibTransId="{9DC611B6-6F6D-4350-855A-A88AD669AB95}"/>
    <dgm:cxn modelId="{67E2DCC1-3CAA-4B08-841A-9F9DBC6D26BB}" type="presOf" srcId="{4C914069-2F6E-48E9-A7EC-232F59433E74}" destId="{682197A6-6596-4A44-BEB1-EB209180D79F}" srcOrd="0" destOrd="0" presId="urn:microsoft.com/office/officeart/2009/3/layout/SubStepProcess"/>
    <dgm:cxn modelId="{E69DE0EF-89E8-4A21-885B-EDAEA74FB6A0}" srcId="{4C914069-2F6E-48E9-A7EC-232F59433E74}" destId="{29B90AA5-1C67-457C-B42B-9D540DAAC404}" srcOrd="0" destOrd="0" parTransId="{F68EFBEE-0BD6-4A0D-927A-4F94BDB6A2B6}" sibTransId="{3F7F9D27-0F90-4F4E-9731-A7A4DBDEE77F}"/>
    <dgm:cxn modelId="{837275B3-ABEC-4F7F-B1EF-AA8A562828CA}" srcId="{29B90AA5-1C67-457C-B42B-9D540DAAC404}" destId="{4D99954B-38ED-4C87-885D-833B6346A14A}" srcOrd="0" destOrd="0" parTransId="{B1BDB0B3-A233-40E6-9939-415F965157B3}" sibTransId="{118744E5-E286-4693-A86C-653FC927DC6B}"/>
    <dgm:cxn modelId="{22612B06-FCC1-4AF1-9D2B-BCA43C55C8F8}" type="presOf" srcId="{AB5009A2-8178-40FB-92A1-48B959A83302}" destId="{35805485-509B-4A75-87E6-EEDD7635FB95}" srcOrd="0" destOrd="0" presId="urn:microsoft.com/office/officeart/2009/3/layout/SubStepProcess"/>
    <dgm:cxn modelId="{AB45CD75-8E01-4C81-95A1-3E1E7C412307}" type="presParOf" srcId="{682197A6-6596-4A44-BEB1-EB209180D79F}" destId="{17ECF3D0-97C1-43A5-89A0-4FE73434BF6C}" srcOrd="0" destOrd="0" presId="urn:microsoft.com/office/officeart/2009/3/layout/SubStepProcess"/>
    <dgm:cxn modelId="{3E25AD12-E063-434E-BDF8-D3294B41D681}" type="presParOf" srcId="{682197A6-6596-4A44-BEB1-EB209180D79F}" destId="{E9248DED-F9AE-4DE7-BB90-ED43F1B63525}" srcOrd="1" destOrd="0" presId="urn:microsoft.com/office/officeart/2009/3/layout/SubStepProcess"/>
    <dgm:cxn modelId="{29593282-2E4D-4FFD-BA5F-7194387FB8D8}" type="presParOf" srcId="{682197A6-6596-4A44-BEB1-EB209180D79F}" destId="{67C195D4-A479-45A0-A07F-07591B877138}" srcOrd="2" destOrd="0" presId="urn:microsoft.com/office/officeart/2009/3/layout/SubStepProcess"/>
    <dgm:cxn modelId="{0BD39E5F-8E60-446C-984F-F20C2CF13C55}" type="presParOf" srcId="{67C195D4-A479-45A0-A07F-07591B877138}" destId="{E46284E7-A22F-4590-9B60-987BAC47FB4B}" srcOrd="0" destOrd="0" presId="urn:microsoft.com/office/officeart/2009/3/layout/SubStepProcess"/>
    <dgm:cxn modelId="{9F1B9F82-604C-4CC2-B08E-C44CADF6A033}" type="presParOf" srcId="{67C195D4-A479-45A0-A07F-07591B877138}" destId="{F0CF2CAB-7C31-4952-BD2D-3590A1CFDCCF}" srcOrd="1" destOrd="0" presId="urn:microsoft.com/office/officeart/2009/3/layout/SubStepProcess"/>
    <dgm:cxn modelId="{BEDA21C6-AB92-439C-9627-D0DB30B19AC4}" type="presParOf" srcId="{F0CF2CAB-7C31-4952-BD2D-3590A1CFDCCF}" destId="{9ED0381F-B9F8-4FED-BB82-1C09314615C8}" srcOrd="0" destOrd="0" presId="urn:microsoft.com/office/officeart/2009/3/layout/SubStepProcess"/>
    <dgm:cxn modelId="{14727765-C587-4DBA-BAAF-6A88668CAE2A}" type="presParOf" srcId="{F0CF2CAB-7C31-4952-BD2D-3590A1CFDCCF}" destId="{738145BF-846F-44A2-B378-CD60C6D972BA}" srcOrd="1" destOrd="0" presId="urn:microsoft.com/office/officeart/2009/3/layout/SubStepProcess"/>
    <dgm:cxn modelId="{1D0B52E3-5735-4AC2-9838-B569FEB3568D}" type="presParOf" srcId="{F0CF2CAB-7C31-4952-BD2D-3590A1CFDCCF}" destId="{B71B6F9C-6EA7-4EB5-A177-3E6D15592EBA}" srcOrd="2" destOrd="0" presId="urn:microsoft.com/office/officeart/2009/3/layout/SubStepProcess"/>
    <dgm:cxn modelId="{23F12856-4C6C-43BF-8E04-B381E95BAEB5}" type="presParOf" srcId="{F0CF2CAB-7C31-4952-BD2D-3590A1CFDCCF}" destId="{08745B04-32FC-4C6E-9C8B-B8A10C1BCCB9}" srcOrd="3" destOrd="0" presId="urn:microsoft.com/office/officeart/2009/3/layout/SubStepProcess"/>
    <dgm:cxn modelId="{00A0CA95-01A8-4421-868B-4A45C1D8EFBD}" type="presParOf" srcId="{67C195D4-A479-45A0-A07F-07591B877138}" destId="{9B133276-7ED0-416F-9640-BC49AC5CC292}" srcOrd="2" destOrd="0" presId="urn:microsoft.com/office/officeart/2009/3/layout/SubStepProcess"/>
    <dgm:cxn modelId="{9825A419-7656-4004-B773-AB8CC77B1549}" type="presParOf" srcId="{67C195D4-A479-45A0-A07F-07591B877138}" destId="{E750DA48-7D2B-4B07-9CC7-654958086559}" srcOrd="3" destOrd="0" presId="urn:microsoft.com/office/officeart/2009/3/layout/SubStepProcess"/>
    <dgm:cxn modelId="{EE743403-125F-4E86-94B7-B161BD938959}" type="presParOf" srcId="{E750DA48-7D2B-4B07-9CC7-654958086559}" destId="{7771D8B6-9AF4-448D-A930-B93B33018A97}" srcOrd="0" destOrd="0" presId="urn:microsoft.com/office/officeart/2009/3/layout/SubStepProcess"/>
    <dgm:cxn modelId="{89B55EE3-D8EC-4954-A18A-3ADCAF15E51C}" type="presParOf" srcId="{E750DA48-7D2B-4B07-9CC7-654958086559}" destId="{FD44F847-D03B-433D-B9BF-F6DD3680BE37}" srcOrd="1" destOrd="0" presId="urn:microsoft.com/office/officeart/2009/3/layout/SubStepProcess"/>
    <dgm:cxn modelId="{4E9879BD-D85A-4D47-8B67-26DAEB05D7CF}" type="presParOf" srcId="{E750DA48-7D2B-4B07-9CC7-654958086559}" destId="{4471901D-DAC6-4FC5-BF57-E4265C75F24C}" srcOrd="2" destOrd="0" presId="urn:microsoft.com/office/officeart/2009/3/layout/SubStepProcess"/>
    <dgm:cxn modelId="{F4438CED-0C99-4FF3-B785-F97A732C0B20}" type="presParOf" srcId="{E750DA48-7D2B-4B07-9CC7-654958086559}" destId="{35805485-509B-4A75-87E6-EEDD7635FB95}" srcOrd="3" destOrd="0" presId="urn:microsoft.com/office/officeart/2009/3/layout/SubSte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1B495-854C-4D21-A93B-BF6DA6E833F6}">
      <dsp:nvSpPr>
        <dsp:cNvPr id="0" name=""/>
        <dsp:cNvSpPr/>
      </dsp:nvSpPr>
      <dsp:spPr>
        <a:xfrm>
          <a:off x="617219" y="0"/>
          <a:ext cx="6995160" cy="43894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765273-0577-41F9-B632-30C7BAD294FB}">
      <dsp:nvSpPr>
        <dsp:cNvPr id="0" name=""/>
        <dsp:cNvSpPr/>
      </dsp:nvSpPr>
      <dsp:spPr>
        <a:xfrm>
          <a:off x="100" y="1316831"/>
          <a:ext cx="4014341" cy="175577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a:t>Obligation d’immatriculation</a:t>
          </a:r>
        </a:p>
        <a:p>
          <a:pPr lvl="0" algn="ctr" defTabSz="1200150">
            <a:lnSpc>
              <a:spcPct val="90000"/>
            </a:lnSpc>
            <a:spcBef>
              <a:spcPct val="0"/>
            </a:spcBef>
            <a:spcAft>
              <a:spcPct val="35000"/>
            </a:spcAft>
          </a:pPr>
          <a:r>
            <a:rPr lang="fr-FR" sz="2700" kern="1200" dirty="0"/>
            <a:t>Au Registre de commerce</a:t>
          </a:r>
        </a:p>
      </dsp:txBody>
      <dsp:txXfrm>
        <a:off x="85810" y="1402541"/>
        <a:ext cx="3842921" cy="1584354"/>
      </dsp:txXfrm>
    </dsp:sp>
    <dsp:sp modelId="{E3EF5502-AF3E-44B9-9FD3-89D8E898FACF}">
      <dsp:nvSpPr>
        <dsp:cNvPr id="0" name=""/>
        <dsp:cNvSpPr/>
      </dsp:nvSpPr>
      <dsp:spPr>
        <a:xfrm>
          <a:off x="4215158" y="1316831"/>
          <a:ext cx="4014341" cy="175577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a:t>Obligation de tenir une comptabilité</a:t>
          </a:r>
        </a:p>
      </dsp:txBody>
      <dsp:txXfrm>
        <a:off x="4300868" y="1402541"/>
        <a:ext cx="3842921" cy="15843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07721-FF37-4443-A754-5B0C9803321E}">
      <dsp:nvSpPr>
        <dsp:cNvPr id="0" name=""/>
        <dsp:cNvSpPr/>
      </dsp:nvSpPr>
      <dsp:spPr>
        <a:xfrm>
          <a:off x="0" y="0"/>
          <a:ext cx="4165523" cy="42491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a:t>LIVRES </a:t>
          </a:r>
        </a:p>
        <a:p>
          <a:pPr lvl="0" algn="ctr" defTabSz="1244600">
            <a:lnSpc>
              <a:spcPct val="90000"/>
            </a:lnSpc>
            <a:spcBef>
              <a:spcPct val="0"/>
            </a:spcBef>
            <a:spcAft>
              <a:spcPct val="35000"/>
            </a:spcAft>
          </a:pPr>
          <a:r>
            <a:rPr lang="fr-FR" sz="2800" kern="1200" dirty="0"/>
            <a:t>COMPTABLES</a:t>
          </a:r>
        </a:p>
      </dsp:txBody>
      <dsp:txXfrm>
        <a:off x="610027" y="622275"/>
        <a:ext cx="2945469" cy="3004611"/>
      </dsp:txXfrm>
    </dsp:sp>
    <dsp:sp modelId="{0B926CF9-4BA8-468F-A0CB-B636FDE56B09}">
      <dsp:nvSpPr>
        <dsp:cNvPr id="0" name=""/>
        <dsp:cNvSpPr/>
      </dsp:nvSpPr>
      <dsp:spPr>
        <a:xfrm>
          <a:off x="1021820" y="0"/>
          <a:ext cx="4210736" cy="4389437"/>
        </a:xfrm>
        <a:prstGeom prst="blockArc">
          <a:avLst>
            <a:gd name="adj1" fmla="val 17527788"/>
            <a:gd name="adj2" fmla="val 4119114"/>
            <a:gd name="adj3" fmla="val 575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8C54CF-09D1-4B2D-934B-91CF0B0EF700}">
      <dsp:nvSpPr>
        <dsp:cNvPr id="0" name=""/>
        <dsp:cNvSpPr/>
      </dsp:nvSpPr>
      <dsp:spPr>
        <a:xfrm>
          <a:off x="4122300" y="370029"/>
          <a:ext cx="1118993" cy="1119306"/>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6DFF9-4D54-45A3-BE49-A5CF269235ED}">
      <dsp:nvSpPr>
        <dsp:cNvPr id="0" name=""/>
        <dsp:cNvSpPr/>
      </dsp:nvSpPr>
      <dsp:spPr>
        <a:xfrm>
          <a:off x="5326170" y="388026"/>
          <a:ext cx="1497816" cy="108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fr-FR" sz="3200" kern="1200" dirty="0"/>
            <a:t>Livre journal</a:t>
          </a:r>
        </a:p>
      </dsp:txBody>
      <dsp:txXfrm>
        <a:off x="5326170" y="388026"/>
        <a:ext cx="1497816" cy="1083313"/>
      </dsp:txXfrm>
    </dsp:sp>
    <dsp:sp modelId="{5DE40679-3BF3-46AC-B6AF-0958A665EC20}">
      <dsp:nvSpPr>
        <dsp:cNvPr id="0" name=""/>
        <dsp:cNvSpPr/>
      </dsp:nvSpPr>
      <dsp:spPr>
        <a:xfrm>
          <a:off x="4554794" y="1643405"/>
          <a:ext cx="1118993" cy="1119306"/>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FC02DD-3794-42FB-B395-6ECBA8032012}">
      <dsp:nvSpPr>
        <dsp:cNvPr id="0" name=""/>
        <dsp:cNvSpPr/>
      </dsp:nvSpPr>
      <dsp:spPr>
        <a:xfrm>
          <a:off x="5764905" y="1659207"/>
          <a:ext cx="1497816" cy="108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fr-FR" sz="3200" kern="1200" dirty="0"/>
            <a:t>Grand-livre </a:t>
          </a:r>
          <a:r>
            <a:rPr lang="fr-FR" sz="1900" kern="1200" dirty="0"/>
            <a:t>(selon le plan de comptes)</a:t>
          </a:r>
        </a:p>
      </dsp:txBody>
      <dsp:txXfrm>
        <a:off x="5764905" y="1659207"/>
        <a:ext cx="1497816" cy="1083313"/>
      </dsp:txXfrm>
    </dsp:sp>
    <dsp:sp modelId="{13A83968-EA71-4ECA-85CE-6C94AF080287}">
      <dsp:nvSpPr>
        <dsp:cNvPr id="0" name=""/>
        <dsp:cNvSpPr/>
      </dsp:nvSpPr>
      <dsp:spPr>
        <a:xfrm>
          <a:off x="4122300" y="2934777"/>
          <a:ext cx="1118993" cy="1119306"/>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3EE2AF-8712-40A6-A999-08A7521221DA}">
      <dsp:nvSpPr>
        <dsp:cNvPr id="0" name=""/>
        <dsp:cNvSpPr/>
      </dsp:nvSpPr>
      <dsp:spPr>
        <a:xfrm>
          <a:off x="5544619" y="3150020"/>
          <a:ext cx="2676762" cy="108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fr-FR" sz="3200" kern="1200" dirty="0"/>
            <a:t>Livre d’inventaire</a:t>
          </a:r>
        </a:p>
        <a:p>
          <a:pPr lvl="0" algn="l" defTabSz="1422400">
            <a:lnSpc>
              <a:spcPct val="90000"/>
            </a:lnSpc>
            <a:spcBef>
              <a:spcPct val="0"/>
            </a:spcBef>
            <a:spcAft>
              <a:spcPct val="10000"/>
            </a:spcAft>
          </a:pPr>
          <a:r>
            <a:rPr lang="fr-FR" sz="3200" kern="1200" dirty="0"/>
            <a:t>(</a:t>
          </a:r>
          <a:r>
            <a:rPr lang="fr-FR" sz="2000" kern="1200" dirty="0"/>
            <a:t>actif/passif)</a:t>
          </a:r>
        </a:p>
      </dsp:txBody>
      <dsp:txXfrm>
        <a:off x="5544619" y="3150020"/>
        <a:ext cx="2676762" cy="10833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604FF-D7D2-487E-AA6D-DFCABFE98349}">
      <dsp:nvSpPr>
        <dsp:cNvPr id="0" name=""/>
        <dsp:cNvSpPr/>
      </dsp:nvSpPr>
      <dsp:spPr>
        <a:xfrm>
          <a:off x="0" y="523080"/>
          <a:ext cx="2571749" cy="15430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a:t>BILAN</a:t>
          </a:r>
        </a:p>
      </dsp:txBody>
      <dsp:txXfrm>
        <a:off x="0" y="523080"/>
        <a:ext cx="2571749" cy="1543050"/>
      </dsp:txXfrm>
    </dsp:sp>
    <dsp:sp modelId="{C579EEC9-F066-40D0-8151-6A705F6D97CF}">
      <dsp:nvSpPr>
        <dsp:cNvPr id="0" name=""/>
        <dsp:cNvSpPr/>
      </dsp:nvSpPr>
      <dsp:spPr>
        <a:xfrm>
          <a:off x="2828925" y="523080"/>
          <a:ext cx="2571749" cy="15430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a:t>COMPTES DE PRODUITS ET CHARGES</a:t>
          </a:r>
        </a:p>
      </dsp:txBody>
      <dsp:txXfrm>
        <a:off x="2828925" y="523080"/>
        <a:ext cx="2571749" cy="1543050"/>
      </dsp:txXfrm>
    </dsp:sp>
    <dsp:sp modelId="{D859BF8F-01F1-469B-8FBD-AEBF24588312}">
      <dsp:nvSpPr>
        <dsp:cNvPr id="0" name=""/>
        <dsp:cNvSpPr/>
      </dsp:nvSpPr>
      <dsp:spPr>
        <a:xfrm>
          <a:off x="5657849" y="523080"/>
          <a:ext cx="2571749" cy="15430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a:t>ETAT DES SOLDES</a:t>
          </a:r>
        </a:p>
      </dsp:txBody>
      <dsp:txXfrm>
        <a:off x="5657849" y="523080"/>
        <a:ext cx="2571749" cy="1543050"/>
      </dsp:txXfrm>
    </dsp:sp>
    <dsp:sp modelId="{D26FB3F8-7A17-4559-8493-E501492D4571}">
      <dsp:nvSpPr>
        <dsp:cNvPr id="0" name=""/>
        <dsp:cNvSpPr/>
      </dsp:nvSpPr>
      <dsp:spPr>
        <a:xfrm>
          <a:off x="1414462" y="2323305"/>
          <a:ext cx="2571749" cy="15430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a:t>TABLEAU DE FINANCEMENT</a:t>
          </a:r>
        </a:p>
      </dsp:txBody>
      <dsp:txXfrm>
        <a:off x="1414462" y="2323305"/>
        <a:ext cx="2571749" cy="1543050"/>
      </dsp:txXfrm>
    </dsp:sp>
    <dsp:sp modelId="{608CD321-6F09-475D-89F5-F3507A49F7C5}">
      <dsp:nvSpPr>
        <dsp:cNvPr id="0" name=""/>
        <dsp:cNvSpPr/>
      </dsp:nvSpPr>
      <dsp:spPr>
        <a:xfrm>
          <a:off x="4243387" y="2323305"/>
          <a:ext cx="2571749" cy="15430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kern="1200" dirty="0"/>
            <a:t>ETAT DES INFORMATIONS COMPLEMENTAIRES</a:t>
          </a:r>
        </a:p>
      </dsp:txBody>
      <dsp:txXfrm>
        <a:off x="4243387" y="2323305"/>
        <a:ext cx="2571749" cy="15430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A1769-EB53-42CA-890D-647D015EDF6D}">
      <dsp:nvSpPr>
        <dsp:cNvPr id="0" name=""/>
        <dsp:cNvSpPr/>
      </dsp:nvSpPr>
      <dsp:spPr>
        <a:xfrm>
          <a:off x="0" y="0"/>
          <a:ext cx="8229600" cy="1316831"/>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fr-FR" sz="6100" kern="1200" dirty="0"/>
            <a:t>DIX ANS</a:t>
          </a:r>
        </a:p>
      </dsp:txBody>
      <dsp:txXfrm>
        <a:off x="0" y="0"/>
        <a:ext cx="8229600" cy="1316831"/>
      </dsp:txXfrm>
    </dsp:sp>
    <dsp:sp modelId="{14103B19-6072-4DA5-8B6B-F76C7AA16C11}">
      <dsp:nvSpPr>
        <dsp:cNvPr id="0" name=""/>
        <dsp:cNvSpPr/>
      </dsp:nvSpPr>
      <dsp:spPr>
        <a:xfrm>
          <a:off x="4018" y="1316831"/>
          <a:ext cx="2740521" cy="27653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a:t>Documents comptables</a:t>
          </a:r>
        </a:p>
      </dsp:txBody>
      <dsp:txXfrm>
        <a:off x="4018" y="1316831"/>
        <a:ext cx="2740521" cy="2765345"/>
      </dsp:txXfrm>
    </dsp:sp>
    <dsp:sp modelId="{4681BB3C-2850-4AC7-ADD7-19B193317C94}">
      <dsp:nvSpPr>
        <dsp:cNvPr id="0" name=""/>
        <dsp:cNvSpPr/>
      </dsp:nvSpPr>
      <dsp:spPr>
        <a:xfrm>
          <a:off x="2744539" y="1316831"/>
          <a:ext cx="2740521" cy="27653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a:t>Pièces justificatives</a:t>
          </a:r>
        </a:p>
      </dsp:txBody>
      <dsp:txXfrm>
        <a:off x="2744539" y="1316831"/>
        <a:ext cx="2740521" cy="2765345"/>
      </dsp:txXfrm>
    </dsp:sp>
    <dsp:sp modelId="{493E4A82-7B11-4F59-B8C1-2C9360879EF1}">
      <dsp:nvSpPr>
        <dsp:cNvPr id="0" name=""/>
        <dsp:cNvSpPr/>
      </dsp:nvSpPr>
      <dsp:spPr>
        <a:xfrm>
          <a:off x="5485060" y="1316831"/>
          <a:ext cx="2740521" cy="27653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a:t>correspondances</a:t>
          </a:r>
        </a:p>
      </dsp:txBody>
      <dsp:txXfrm>
        <a:off x="5485060" y="1316831"/>
        <a:ext cx="2740521" cy="2765345"/>
      </dsp:txXfrm>
    </dsp:sp>
    <dsp:sp modelId="{98B7F12D-9F29-4139-9ECF-CE6B889F4D32}">
      <dsp:nvSpPr>
        <dsp:cNvPr id="0" name=""/>
        <dsp:cNvSpPr/>
      </dsp:nvSpPr>
      <dsp:spPr>
        <a:xfrm>
          <a:off x="0" y="4082176"/>
          <a:ext cx="8229600" cy="30726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C1BF8-DF9A-4E32-B6E9-431D6AF46A7F}">
      <dsp:nvSpPr>
        <dsp:cNvPr id="0" name=""/>
        <dsp:cNvSpPr/>
      </dsp:nvSpPr>
      <dsp:spPr>
        <a:xfrm>
          <a:off x="0" y="0"/>
          <a:ext cx="8229600" cy="1316831"/>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fr-FR" sz="3700" b="1" kern="1200" dirty="0">
              <a:solidFill>
                <a:schemeClr val="tx1"/>
              </a:solidFill>
            </a:rPr>
            <a:t>Fait preuve entre commerçants pour des faits de commerce</a:t>
          </a:r>
        </a:p>
      </dsp:txBody>
      <dsp:txXfrm>
        <a:off x="0" y="0"/>
        <a:ext cx="8229600" cy="1316831"/>
      </dsp:txXfrm>
    </dsp:sp>
    <dsp:sp modelId="{1239DCFB-391A-470E-9FDC-E6057E474C1E}">
      <dsp:nvSpPr>
        <dsp:cNvPr id="0" name=""/>
        <dsp:cNvSpPr/>
      </dsp:nvSpPr>
      <dsp:spPr>
        <a:xfrm>
          <a:off x="0" y="1316831"/>
          <a:ext cx="8229600" cy="27653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9A1A50-953C-4C70-8584-D9A1B5EAEC1F}">
      <dsp:nvSpPr>
        <dsp:cNvPr id="0" name=""/>
        <dsp:cNvSpPr/>
      </dsp:nvSpPr>
      <dsp:spPr>
        <a:xfrm>
          <a:off x="0" y="4082176"/>
          <a:ext cx="8229600" cy="30726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B47A8-B82B-4900-B573-E60546C4961D}">
      <dsp:nvSpPr>
        <dsp:cNvPr id="0" name=""/>
        <dsp:cNvSpPr/>
      </dsp:nvSpPr>
      <dsp:spPr>
        <a:xfrm rot="16200000">
          <a:off x="342" y="235768"/>
          <a:ext cx="3917900" cy="3917900"/>
        </a:xfrm>
        <a:prstGeom prst="up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fr-FR" sz="3600" kern="1200" dirty="0"/>
            <a:t>LES REGISTRES LOCAUX</a:t>
          </a:r>
        </a:p>
      </dsp:txBody>
      <dsp:txXfrm rot="5400000">
        <a:off x="685976" y="1215243"/>
        <a:ext cx="3232267" cy="1958950"/>
      </dsp:txXfrm>
    </dsp:sp>
    <dsp:sp modelId="{BB484457-7EE6-4F31-8242-AACEF4CD0139}">
      <dsp:nvSpPr>
        <dsp:cNvPr id="0" name=""/>
        <dsp:cNvSpPr/>
      </dsp:nvSpPr>
      <dsp:spPr>
        <a:xfrm rot="5400000">
          <a:off x="4311357" y="235768"/>
          <a:ext cx="3917900" cy="3917900"/>
        </a:xfrm>
        <a:prstGeom prst="up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fr-FR" sz="3600" kern="1200" dirty="0"/>
            <a:t>LE REGISTRE CENTRAL</a:t>
          </a:r>
        </a:p>
      </dsp:txBody>
      <dsp:txXfrm rot="-5400000">
        <a:off x="4311358" y="1215243"/>
        <a:ext cx="3232267" cy="1958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C6D78-A5B4-4508-826E-F73D5B92BC84}">
      <dsp:nvSpPr>
        <dsp:cNvPr id="0" name=""/>
        <dsp:cNvSpPr/>
      </dsp:nvSpPr>
      <dsp:spPr>
        <a:xfrm>
          <a:off x="0" y="1528684"/>
          <a:ext cx="8229600" cy="882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97C014-1859-42C3-8283-1F33EBA4FD36}">
      <dsp:nvSpPr>
        <dsp:cNvPr id="0" name=""/>
        <dsp:cNvSpPr/>
      </dsp:nvSpPr>
      <dsp:spPr>
        <a:xfrm>
          <a:off x="411480" y="59928"/>
          <a:ext cx="5760720" cy="198535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422400">
            <a:lnSpc>
              <a:spcPct val="90000"/>
            </a:lnSpc>
            <a:spcBef>
              <a:spcPct val="0"/>
            </a:spcBef>
            <a:spcAft>
              <a:spcPct val="35000"/>
            </a:spcAft>
          </a:pPr>
          <a:r>
            <a:rPr lang="fr-FR" sz="3200" kern="1200" dirty="0"/>
            <a:t>tenu par le secrétariat-greffe du tribunal compétent  (Tribunal de commerce)</a:t>
          </a:r>
        </a:p>
      </dsp:txBody>
      <dsp:txXfrm>
        <a:off x="508397" y="156845"/>
        <a:ext cx="5566886" cy="1791521"/>
      </dsp:txXfrm>
    </dsp:sp>
    <dsp:sp modelId="{F038587C-B8FD-47C7-B91B-70BC28E18C56}">
      <dsp:nvSpPr>
        <dsp:cNvPr id="0" name=""/>
        <dsp:cNvSpPr/>
      </dsp:nvSpPr>
      <dsp:spPr>
        <a:xfrm>
          <a:off x="0" y="3447508"/>
          <a:ext cx="8229600" cy="882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7D293A-6C1D-4E63-897F-97702EB35A0D}">
      <dsp:nvSpPr>
        <dsp:cNvPr id="0" name=""/>
        <dsp:cNvSpPr/>
      </dsp:nvSpPr>
      <dsp:spPr>
        <a:xfrm>
          <a:off x="411480" y="2599684"/>
          <a:ext cx="5760720" cy="136442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fr-FR" sz="2800" kern="1200" dirty="0"/>
            <a:t>placé sous la surveillance du Président du Tribunal compétent</a:t>
          </a:r>
        </a:p>
      </dsp:txBody>
      <dsp:txXfrm>
        <a:off x="478086" y="2666290"/>
        <a:ext cx="5627508" cy="12312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42412-AAD7-4E6D-AD52-CC4C0A8E6438}">
      <dsp:nvSpPr>
        <dsp:cNvPr id="0" name=""/>
        <dsp:cNvSpPr/>
      </dsp:nvSpPr>
      <dsp:spPr>
        <a:xfrm>
          <a:off x="0" y="148744"/>
          <a:ext cx="3283493" cy="82087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r-FR" sz="2500" kern="1200" dirty="0"/>
            <a:t>Le registre chronologique</a:t>
          </a:r>
        </a:p>
      </dsp:txBody>
      <dsp:txXfrm>
        <a:off x="24043" y="172787"/>
        <a:ext cx="3235407" cy="772787"/>
      </dsp:txXfrm>
    </dsp:sp>
    <dsp:sp modelId="{8AD48D9D-7412-4188-97EC-AB0CC475E48B}">
      <dsp:nvSpPr>
        <dsp:cNvPr id="0" name=""/>
        <dsp:cNvSpPr/>
      </dsp:nvSpPr>
      <dsp:spPr>
        <a:xfrm rot="5400000">
          <a:off x="1508342" y="1164600"/>
          <a:ext cx="266809" cy="14365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74BD01-6B96-480C-BE55-3284A0D1219E}">
      <dsp:nvSpPr>
        <dsp:cNvPr id="0" name=""/>
        <dsp:cNvSpPr/>
      </dsp:nvSpPr>
      <dsp:spPr>
        <a:xfrm>
          <a:off x="0" y="1503236"/>
          <a:ext cx="3283493" cy="173760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a:t>réunit </a:t>
          </a:r>
          <a:r>
            <a:rPr lang="fr-FR" sz="2000" u="sng" kern="1200" dirty="0"/>
            <a:t>toutes les demandes et déclarations d’immatriculation et d’inscription</a:t>
          </a:r>
          <a:r>
            <a:rPr lang="fr-FR" sz="2000" kern="1200" dirty="0"/>
            <a:t> dans leur ordre chronologique</a:t>
          </a:r>
        </a:p>
      </dsp:txBody>
      <dsp:txXfrm>
        <a:off x="50893" y="1554129"/>
        <a:ext cx="3181707" cy="1635822"/>
      </dsp:txXfrm>
    </dsp:sp>
    <dsp:sp modelId="{6D10E41E-5217-4B4D-BA26-8C13C6C40E1B}">
      <dsp:nvSpPr>
        <dsp:cNvPr id="0" name=""/>
        <dsp:cNvSpPr/>
      </dsp:nvSpPr>
      <dsp:spPr>
        <a:xfrm>
          <a:off x="4756466" y="0"/>
          <a:ext cx="3283493" cy="82087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r-FR" sz="2500" kern="1200" dirty="0"/>
            <a:t>Le registre analytique</a:t>
          </a:r>
        </a:p>
      </dsp:txBody>
      <dsp:txXfrm>
        <a:off x="4780509" y="24043"/>
        <a:ext cx="3235407" cy="772787"/>
      </dsp:txXfrm>
    </dsp:sp>
    <dsp:sp modelId="{8B5F6B0E-3A96-4659-AE22-C75EAD910CA9}">
      <dsp:nvSpPr>
        <dsp:cNvPr id="0" name=""/>
        <dsp:cNvSpPr/>
      </dsp:nvSpPr>
      <dsp:spPr>
        <a:xfrm rot="5379892">
          <a:off x="6334077" y="883693"/>
          <a:ext cx="134648" cy="14365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3CF6B7-EC9F-4240-A100-B77AF3DD1E35}">
      <dsp:nvSpPr>
        <dsp:cNvPr id="0" name=""/>
        <dsp:cNvSpPr/>
      </dsp:nvSpPr>
      <dsp:spPr>
        <a:xfrm>
          <a:off x="4236525" y="1090165"/>
          <a:ext cx="4345178" cy="236785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a:t>tableau est utilisé pour l’immatriculation, l’enregistrement de renseignements modificatifs, et à la fin de l’activité pour les radiations</a:t>
          </a:r>
        </a:p>
      </dsp:txBody>
      <dsp:txXfrm>
        <a:off x="4305877" y="1159517"/>
        <a:ext cx="4206474" cy="2229154"/>
      </dsp:txXfrm>
    </dsp:sp>
    <dsp:sp modelId="{1868AF66-7417-44F7-8851-6A7AF726BEB7}">
      <dsp:nvSpPr>
        <dsp:cNvPr id="0" name=""/>
        <dsp:cNvSpPr/>
      </dsp:nvSpPr>
      <dsp:spPr>
        <a:xfrm rot="8290480">
          <a:off x="4937182" y="3470563"/>
          <a:ext cx="109368" cy="14365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66018D-40C8-47F6-8BB4-D16F5D9437C7}">
      <dsp:nvSpPr>
        <dsp:cNvPr id="0" name=""/>
        <dsp:cNvSpPr/>
      </dsp:nvSpPr>
      <dsp:spPr>
        <a:xfrm>
          <a:off x="1740938" y="3626755"/>
          <a:ext cx="5396028" cy="820873"/>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u="sng" kern="1200" dirty="0"/>
            <a:t>2 recueils: </a:t>
          </a:r>
          <a:r>
            <a:rPr lang="fr-FR" sz="1800" kern="1200" dirty="0"/>
            <a:t> personnes physiques et morales</a:t>
          </a:r>
        </a:p>
      </dsp:txBody>
      <dsp:txXfrm>
        <a:off x="1764981" y="3650798"/>
        <a:ext cx="5347942" cy="7727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F85E3-E73F-4792-8A64-CE7E2D9CBFA5}">
      <dsp:nvSpPr>
        <dsp:cNvPr id="0" name=""/>
        <dsp:cNvSpPr/>
      </dsp:nvSpPr>
      <dsp:spPr>
        <a:xfrm>
          <a:off x="570607" y="694"/>
          <a:ext cx="3375421" cy="2025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kern="1200" dirty="0"/>
            <a:t>tenu par le ministère du commerce ( l’Office Marocain de la Propriété Industrielle et Commerciale (OMPIC</a:t>
          </a:r>
          <a:r>
            <a:rPr lang="fr-FR" sz="2000" kern="1200" dirty="0"/>
            <a:t>)</a:t>
          </a:r>
        </a:p>
        <a:p>
          <a:pPr lvl="0" algn="ctr" defTabSz="1066800">
            <a:lnSpc>
              <a:spcPct val="90000"/>
            </a:lnSpc>
            <a:spcBef>
              <a:spcPct val="0"/>
            </a:spcBef>
            <a:spcAft>
              <a:spcPct val="35000"/>
            </a:spcAft>
          </a:pPr>
          <a:r>
            <a:rPr lang="fr-FR" sz="2000" kern="1200" dirty="0">
              <a:solidFill>
                <a:srgbClr val="FF0000"/>
              </a:solidFill>
            </a:rPr>
            <a:t>CASABLANCA</a:t>
          </a:r>
        </a:p>
      </dsp:txBody>
      <dsp:txXfrm>
        <a:off x="570607" y="694"/>
        <a:ext cx="3375421" cy="2025253"/>
      </dsp:txXfrm>
    </dsp:sp>
    <dsp:sp modelId="{852FEE41-09FF-4ADB-AEA1-BF693BF1C647}">
      <dsp:nvSpPr>
        <dsp:cNvPr id="0" name=""/>
        <dsp:cNvSpPr/>
      </dsp:nvSpPr>
      <dsp:spPr>
        <a:xfrm>
          <a:off x="4283571" y="694"/>
          <a:ext cx="3375421" cy="2025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kern="1200" dirty="0"/>
            <a:t>reçoit toutes les déclarations des tribunaux de commerce</a:t>
          </a:r>
        </a:p>
        <a:p>
          <a:pPr lvl="0" algn="ctr" defTabSz="1066800">
            <a:lnSpc>
              <a:spcPct val="90000"/>
            </a:lnSpc>
            <a:spcBef>
              <a:spcPct val="0"/>
            </a:spcBef>
            <a:spcAft>
              <a:spcPct val="35000"/>
            </a:spcAft>
          </a:pPr>
          <a:r>
            <a:rPr lang="fr-FR" sz="2400" kern="1200" dirty="0"/>
            <a:t>(immatriculation, modification, radiation</a:t>
          </a:r>
          <a:r>
            <a:rPr lang="fr-FR" sz="2000" kern="1200" dirty="0"/>
            <a:t>)</a:t>
          </a:r>
        </a:p>
      </dsp:txBody>
      <dsp:txXfrm>
        <a:off x="4283571" y="694"/>
        <a:ext cx="3375421" cy="2025253"/>
      </dsp:txXfrm>
    </dsp:sp>
    <dsp:sp modelId="{041463D4-AD62-4758-9C98-FDE5EDEA9408}">
      <dsp:nvSpPr>
        <dsp:cNvPr id="0" name=""/>
        <dsp:cNvSpPr/>
      </dsp:nvSpPr>
      <dsp:spPr>
        <a:xfrm>
          <a:off x="2427089" y="2363489"/>
          <a:ext cx="3375421" cy="20252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kern="1200" dirty="0"/>
            <a:t>composé de deux registres distincts, personnes physiques et morales</a:t>
          </a:r>
        </a:p>
      </dsp:txBody>
      <dsp:txXfrm>
        <a:off x="2427089" y="2363489"/>
        <a:ext cx="3375421" cy="20252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6A0BD-546F-40E4-9AA8-FE3CE0E8EB16}">
      <dsp:nvSpPr>
        <dsp:cNvPr id="0" name=""/>
        <dsp:cNvSpPr/>
      </dsp:nvSpPr>
      <dsp:spPr>
        <a:xfrm>
          <a:off x="0" y="1042090"/>
          <a:ext cx="8229600" cy="277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1C256F-9723-462E-93A8-0C78CEAB2301}">
      <dsp:nvSpPr>
        <dsp:cNvPr id="0" name=""/>
        <dsp:cNvSpPr/>
      </dsp:nvSpPr>
      <dsp:spPr>
        <a:xfrm>
          <a:off x="441958" y="0"/>
          <a:ext cx="5755094" cy="143547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fr-FR" sz="2400" kern="1200" dirty="0"/>
            <a:t>Centralise les renseignements des registres locaux</a:t>
          </a:r>
        </a:p>
      </dsp:txBody>
      <dsp:txXfrm>
        <a:off x="512032" y="70074"/>
        <a:ext cx="5614946" cy="1295328"/>
      </dsp:txXfrm>
    </dsp:sp>
    <dsp:sp modelId="{55AAC08D-DEF1-4528-B6BA-5A2B3C496388}">
      <dsp:nvSpPr>
        <dsp:cNvPr id="0" name=""/>
        <dsp:cNvSpPr/>
      </dsp:nvSpPr>
      <dsp:spPr>
        <a:xfrm>
          <a:off x="0" y="2136280"/>
          <a:ext cx="8229600" cy="277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02837F-1D08-45B7-B3F6-8D78DBDA4C5B}">
      <dsp:nvSpPr>
        <dsp:cNvPr id="0" name=""/>
        <dsp:cNvSpPr/>
      </dsp:nvSpPr>
      <dsp:spPr>
        <a:xfrm>
          <a:off x="411480" y="1618251"/>
          <a:ext cx="5760720" cy="6803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fr-FR" sz="2400" kern="1200" dirty="0"/>
            <a:t>Délivre les certificats négatifs</a:t>
          </a:r>
        </a:p>
      </dsp:txBody>
      <dsp:txXfrm>
        <a:off x="444694" y="1651465"/>
        <a:ext cx="5694292" cy="613961"/>
      </dsp:txXfrm>
    </dsp:sp>
    <dsp:sp modelId="{EEF1368D-C2AC-4D68-87AB-3BE991070F72}">
      <dsp:nvSpPr>
        <dsp:cNvPr id="0" name=""/>
        <dsp:cNvSpPr/>
      </dsp:nvSpPr>
      <dsp:spPr>
        <a:xfrm>
          <a:off x="0" y="4103702"/>
          <a:ext cx="8229600" cy="277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A86F8-76A1-4D1A-9531-70ECC31660B6}">
      <dsp:nvSpPr>
        <dsp:cNvPr id="0" name=""/>
        <dsp:cNvSpPr/>
      </dsp:nvSpPr>
      <dsp:spPr>
        <a:xfrm>
          <a:off x="411078" y="2472880"/>
          <a:ext cx="5755094" cy="179318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fr-FR" sz="2400" kern="1200" dirty="0"/>
            <a:t>Publication d’un recueil annuel donnant des renseignements sur les noms des commerçants, enseignes etc.  </a:t>
          </a:r>
        </a:p>
      </dsp:txBody>
      <dsp:txXfrm>
        <a:off x="498614" y="2560416"/>
        <a:ext cx="5580022" cy="1618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D77DB-5B63-4267-9573-25C0C0F3F2C4}">
      <dsp:nvSpPr>
        <dsp:cNvPr id="0" name=""/>
        <dsp:cNvSpPr/>
      </dsp:nvSpPr>
      <dsp:spPr>
        <a:xfrm>
          <a:off x="4118" y="0"/>
          <a:ext cx="3962102" cy="438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fr-FR" sz="3700" kern="1200" dirty="0"/>
            <a:t>Personnes physiques</a:t>
          </a:r>
        </a:p>
      </dsp:txBody>
      <dsp:txXfrm>
        <a:off x="4118" y="0"/>
        <a:ext cx="3962102" cy="1316831"/>
      </dsp:txXfrm>
    </dsp:sp>
    <dsp:sp modelId="{2F21B827-F9D1-421B-A9AA-EE22853351AE}">
      <dsp:nvSpPr>
        <dsp:cNvPr id="0" name=""/>
        <dsp:cNvSpPr/>
      </dsp:nvSpPr>
      <dsp:spPr>
        <a:xfrm>
          <a:off x="400329" y="1316831"/>
          <a:ext cx="3169681" cy="285313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fr-FR" sz="1900" kern="1200" dirty="0">
              <a:solidFill>
                <a:schemeClr val="tx1"/>
              </a:solidFill>
            </a:rPr>
            <a:t>nom, prénom, date de naissance, nationalité, l’activité exercée, le siège de son entreprise</a:t>
          </a:r>
        </a:p>
      </dsp:txBody>
      <dsp:txXfrm>
        <a:off x="483894" y="1400396"/>
        <a:ext cx="3002551" cy="2686004"/>
      </dsp:txXfrm>
    </dsp:sp>
    <dsp:sp modelId="{BA290286-7303-4EC1-A94A-70AD9854CE50}">
      <dsp:nvSpPr>
        <dsp:cNvPr id="0" name=""/>
        <dsp:cNvSpPr/>
      </dsp:nvSpPr>
      <dsp:spPr>
        <a:xfrm>
          <a:off x="4263378" y="0"/>
          <a:ext cx="3962102" cy="438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fr-FR" sz="3700" kern="1200" dirty="0" smtClean="0"/>
            <a:t>Personnes morales</a:t>
          </a:r>
          <a:endParaRPr lang="fr-FR" sz="3700" kern="1200" dirty="0"/>
        </a:p>
      </dsp:txBody>
      <dsp:txXfrm>
        <a:off x="4263378" y="0"/>
        <a:ext cx="3962102" cy="1316831"/>
      </dsp:txXfrm>
    </dsp:sp>
    <dsp:sp modelId="{D7CDCA50-CED5-4AFE-8056-B43F99217A4B}">
      <dsp:nvSpPr>
        <dsp:cNvPr id="0" name=""/>
        <dsp:cNvSpPr/>
      </dsp:nvSpPr>
      <dsp:spPr>
        <a:xfrm>
          <a:off x="4659589" y="1317782"/>
          <a:ext cx="3169681" cy="13478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endParaRPr lang="fr-FR" sz="700" kern="1200" dirty="0"/>
        </a:p>
      </dsp:txBody>
      <dsp:txXfrm>
        <a:off x="4663537" y="1321730"/>
        <a:ext cx="3161785" cy="126889"/>
      </dsp:txXfrm>
    </dsp:sp>
    <dsp:sp modelId="{DDC3C937-7A1D-4F94-8585-DE382987E8CB}">
      <dsp:nvSpPr>
        <dsp:cNvPr id="0" name=""/>
        <dsp:cNvSpPr/>
      </dsp:nvSpPr>
      <dsp:spPr>
        <a:xfrm>
          <a:off x="4659589" y="1473303"/>
          <a:ext cx="3169681" cy="26957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fr-FR" sz="1900" kern="1200" dirty="0" smtClean="0">
              <a:solidFill>
                <a:schemeClr val="tx1"/>
              </a:solidFill>
            </a:rPr>
            <a:t>les éléments permettant d’identifier les associés, actionnaires, la raison sociale, la dénomination ,l’objet de la société, l’activité exercée, le siège social, la forme juridique de la société, le montant du capital social</a:t>
          </a:r>
          <a:endParaRPr lang="fr-FR" sz="1900" kern="1200" dirty="0">
            <a:solidFill>
              <a:schemeClr val="tx1"/>
            </a:solidFill>
          </a:endParaRPr>
        </a:p>
      </dsp:txBody>
      <dsp:txXfrm>
        <a:off x="4738544" y="1552258"/>
        <a:ext cx="3011771" cy="2537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44E85-70E7-4962-BE8A-D866B849B77E}">
      <dsp:nvSpPr>
        <dsp:cNvPr id="0" name=""/>
        <dsp:cNvSpPr/>
      </dsp:nvSpPr>
      <dsp:spPr>
        <a:xfrm>
          <a:off x="617219" y="0"/>
          <a:ext cx="6995160" cy="43894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0E0B5B-9797-4C69-9038-43D90D7D23D8}">
      <dsp:nvSpPr>
        <dsp:cNvPr id="0" name=""/>
        <dsp:cNvSpPr/>
      </dsp:nvSpPr>
      <dsp:spPr>
        <a:xfrm>
          <a:off x="100" y="1316831"/>
          <a:ext cx="4014341" cy="175577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FR" sz="3200" kern="1200" dirty="0"/>
            <a:t>L’IMMATRICULATION</a:t>
          </a:r>
        </a:p>
      </dsp:txBody>
      <dsp:txXfrm>
        <a:off x="85810" y="1402541"/>
        <a:ext cx="3842921" cy="1584354"/>
      </dsp:txXfrm>
    </dsp:sp>
    <dsp:sp modelId="{81736EC7-3195-4682-9CE7-C9D317416AE7}">
      <dsp:nvSpPr>
        <dsp:cNvPr id="0" name=""/>
        <dsp:cNvSpPr/>
      </dsp:nvSpPr>
      <dsp:spPr>
        <a:xfrm>
          <a:off x="4215158" y="1316831"/>
          <a:ext cx="4014341" cy="175577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FR" sz="3200" kern="1200" dirty="0"/>
            <a:t>CONFERE LA QUALITE DE </a:t>
          </a:r>
          <a:r>
            <a:rPr lang="fr-FR" sz="3200" kern="1200" dirty="0" smtClean="0"/>
            <a:t>COMMERCANT (</a:t>
          </a:r>
          <a:r>
            <a:rPr lang="fr-FR" sz="3200" kern="1200" dirty="0" smtClean="0">
              <a:solidFill>
                <a:srgbClr val="FF0000"/>
              </a:solidFill>
            </a:rPr>
            <a:t>présomption)</a:t>
          </a:r>
          <a:endParaRPr lang="fr-FR" sz="3200" kern="1200" dirty="0">
            <a:solidFill>
              <a:srgbClr val="FF0000"/>
            </a:solidFill>
          </a:endParaRPr>
        </a:p>
      </dsp:txBody>
      <dsp:txXfrm>
        <a:off x="4300868" y="1402541"/>
        <a:ext cx="3842921" cy="15843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CF3D0-97C1-43A5-89A0-4FE73434BF6C}">
      <dsp:nvSpPr>
        <dsp:cNvPr id="0" name=""/>
        <dsp:cNvSpPr/>
      </dsp:nvSpPr>
      <dsp:spPr>
        <a:xfrm>
          <a:off x="1366" y="338236"/>
          <a:ext cx="3712964" cy="371296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fr-FR" sz="3900" kern="1200" dirty="0"/>
            <a:t>Modification de faits inscrits au RC</a:t>
          </a:r>
        </a:p>
      </dsp:txBody>
      <dsp:txXfrm>
        <a:off x="545117" y="881987"/>
        <a:ext cx="2625462" cy="2625462"/>
      </dsp:txXfrm>
    </dsp:sp>
    <dsp:sp modelId="{E46284E7-A22F-4590-9B60-987BAC47FB4B}">
      <dsp:nvSpPr>
        <dsp:cNvPr id="0" name=""/>
        <dsp:cNvSpPr/>
      </dsp:nvSpPr>
      <dsp:spPr>
        <a:xfrm rot="19041445">
          <a:off x="3664252" y="1682329"/>
          <a:ext cx="1212932" cy="0"/>
        </a:xfrm>
        <a:custGeom>
          <a:avLst/>
          <a:gdLst/>
          <a:ahLst/>
          <a:cxnLst/>
          <a:rect l="0" t="0" r="0" b="0"/>
          <a:pathLst>
            <a:path>
              <a:moveTo>
                <a:pt x="0" y="0"/>
              </a:moveTo>
              <a:lnTo>
                <a:pt x="121293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1B6F9C-6EA7-4EB5-A177-3E6D15592EBA}">
      <dsp:nvSpPr>
        <dsp:cNvPr id="0" name=""/>
        <dsp:cNvSpPr/>
      </dsp:nvSpPr>
      <dsp:spPr>
        <a:xfrm>
          <a:off x="4716831" y="1271495"/>
          <a:ext cx="433993"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745B04-32FC-4C6E-9C8B-B8A10C1BCCB9}">
      <dsp:nvSpPr>
        <dsp:cNvPr id="0" name=""/>
        <dsp:cNvSpPr/>
      </dsp:nvSpPr>
      <dsp:spPr>
        <a:xfrm>
          <a:off x="5150824" y="348273"/>
          <a:ext cx="3077408" cy="18464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fr-FR" sz="2500" u="sng" kern="1200" dirty="0" smtClean="0"/>
            <a:t>Personne physique</a:t>
          </a:r>
          <a:r>
            <a:rPr lang="fr-FR" sz="2500" kern="1200" dirty="0" smtClean="0"/>
            <a:t>: changement d’activité, nom de famille etc.</a:t>
          </a:r>
          <a:endParaRPr lang="fr-FR" sz="2500" kern="1200" dirty="0"/>
        </a:p>
      </dsp:txBody>
      <dsp:txXfrm>
        <a:off x="5150824" y="348273"/>
        <a:ext cx="3077408" cy="1846445"/>
      </dsp:txXfrm>
    </dsp:sp>
    <dsp:sp modelId="{9B133276-7ED0-416F-9640-BC49AC5CC292}">
      <dsp:nvSpPr>
        <dsp:cNvPr id="0" name=""/>
        <dsp:cNvSpPr/>
      </dsp:nvSpPr>
      <dsp:spPr>
        <a:xfrm rot="2558555">
          <a:off x="3664252" y="2707107"/>
          <a:ext cx="1212932" cy="0"/>
        </a:xfrm>
        <a:custGeom>
          <a:avLst/>
          <a:gdLst/>
          <a:ahLst/>
          <a:cxnLst/>
          <a:rect l="0" t="0" r="0" b="0"/>
          <a:pathLst>
            <a:path>
              <a:moveTo>
                <a:pt x="0" y="0"/>
              </a:moveTo>
              <a:lnTo>
                <a:pt x="121293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71901D-DAC6-4FC5-BF57-E4265C75F24C}">
      <dsp:nvSpPr>
        <dsp:cNvPr id="0" name=""/>
        <dsp:cNvSpPr/>
      </dsp:nvSpPr>
      <dsp:spPr>
        <a:xfrm>
          <a:off x="4716831" y="3117941"/>
          <a:ext cx="433993"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805485-509B-4A75-87E6-EEDD7635FB95}">
      <dsp:nvSpPr>
        <dsp:cNvPr id="0" name=""/>
        <dsp:cNvSpPr/>
      </dsp:nvSpPr>
      <dsp:spPr>
        <a:xfrm>
          <a:off x="5150824" y="2194718"/>
          <a:ext cx="3077408" cy="18464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fr-FR" sz="2500" u="sng" kern="1200" dirty="0" smtClean="0"/>
            <a:t>Personne morale</a:t>
          </a:r>
          <a:r>
            <a:rPr lang="fr-FR" sz="2500" kern="1200" dirty="0" smtClean="0"/>
            <a:t>: changement d’objet de forme juridique, capital, de dirigeants</a:t>
          </a:r>
          <a:endParaRPr lang="fr-FR" sz="2500" kern="1200" dirty="0"/>
        </a:p>
      </dsp:txBody>
      <dsp:txXfrm>
        <a:off x="5150824" y="2194718"/>
        <a:ext cx="3077408" cy="18464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11/layout/RadialPictureList">
  <dgm:title val="Liste d’images radiale"/>
  <dgm:desc val="Permet de représenter les relations par rapport à une idée centrale. La forme Niveau 1 contient du texte et toutes les formes Niveau 2 comprennent une image avec le texte correspondant. Limité à quatre formes Niveau 2.  Les images non utilisées n’apparaissent pas mais restent disponibles si vous changez de disposition. Utilisation optimale avec de petites quantités de texte Niveau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FB47BB15-C159-493D-8EBE-2B9FFE297FCA}" type="datetimeFigureOut">
              <a:rPr lang="fr-FR" smtClean="0"/>
              <a:t>08/04/2020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78D950-D762-4E69-AF4E-7C17BEE7CA21}"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13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B47BB15-C159-493D-8EBE-2B9FFE297FCA}" type="datetimeFigureOut">
              <a:rPr lang="fr-FR" smtClean="0"/>
              <a:t>08/04/2020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36863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B47BB15-C159-493D-8EBE-2B9FFE297FCA}" type="datetimeFigureOut">
              <a:rPr lang="fr-FR" smtClean="0"/>
              <a:t>08/04/2020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135922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B47BB15-C159-493D-8EBE-2B9FFE297FCA}" type="datetimeFigureOut">
              <a:rPr lang="fr-FR" smtClean="0"/>
              <a:t>08/04/2020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186479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FB47BB15-C159-493D-8EBE-2B9FFE297FCA}" type="datetimeFigureOut">
              <a:rPr lang="fr-FR" smtClean="0"/>
              <a:t>08/04/2020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B78D950-D762-4E69-AF4E-7C17BEE7CA21}"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30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FB47BB15-C159-493D-8EBE-2B9FFE297FCA}" type="datetimeFigureOut">
              <a:rPr lang="fr-FR" smtClean="0"/>
              <a:t>08/04/2020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57940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FB47BB15-C159-493D-8EBE-2B9FFE297FCA}" type="datetimeFigureOut">
              <a:rPr lang="fr-FR" smtClean="0"/>
              <a:t>08/04/2020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124938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FB47BB15-C159-493D-8EBE-2B9FFE297FCA}" type="datetimeFigureOut">
              <a:rPr lang="fr-FR" smtClean="0"/>
              <a:t>08/04/2020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2408167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B47BB15-C159-493D-8EBE-2B9FFE297FCA}" type="datetimeFigureOut">
              <a:rPr lang="fr-FR" smtClean="0"/>
              <a:t>08/04/2020</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304247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B47BB15-C159-493D-8EBE-2B9FFE297FCA}" type="datetimeFigureOut">
              <a:rPr lang="fr-FR" smtClean="0"/>
              <a:t>08/04/2020</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B78D950-D762-4E69-AF4E-7C17BEE7CA21}" type="slidenum">
              <a:rPr lang="fr-FR" smtClean="0"/>
              <a:t>‹N°›</a:t>
            </a:fld>
            <a:endParaRPr lang="fr-FR"/>
          </a:p>
        </p:txBody>
      </p:sp>
    </p:spTree>
    <p:extLst>
      <p:ext uri="{BB962C8B-B14F-4D97-AF65-F5344CB8AC3E}">
        <p14:creationId xmlns:p14="http://schemas.microsoft.com/office/powerpoint/2010/main" val="3369040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FB47BB15-C159-493D-8EBE-2B9FFE297FCA}" type="datetimeFigureOut">
              <a:rPr lang="fr-FR" smtClean="0"/>
              <a:t>08/04/2020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B78D950-D762-4E69-AF4E-7C17BEE7CA21}" type="slidenum">
              <a:rPr lang="fr-FR" smtClean="0"/>
              <a:t>‹N°›</a:t>
            </a:fld>
            <a:endParaRPr lang="fr-FR"/>
          </a:p>
        </p:txBody>
      </p:sp>
    </p:spTree>
    <p:extLst>
      <p:ext uri="{BB962C8B-B14F-4D97-AF65-F5344CB8AC3E}">
        <p14:creationId xmlns:p14="http://schemas.microsoft.com/office/powerpoint/2010/main" val="388221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B47BB15-C159-493D-8EBE-2B9FFE297FCA}" type="datetimeFigureOut">
              <a:rPr lang="fr-FR" smtClean="0"/>
              <a:t>08/04/2020</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B78D950-D762-4E69-AF4E-7C17BEE7CA21}"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7883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2.xml"/><Relationship Id="rId7" Type="http://schemas.openxmlformats.org/officeDocument/2006/relationships/diagramColors" Target="../diagrams/colors1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Séance 3 – Droit commercial</a:t>
            </a:r>
            <a:endParaRPr lang="fr-FR" dirty="0"/>
          </a:p>
        </p:txBody>
      </p:sp>
      <p:sp>
        <p:nvSpPr>
          <p:cNvPr id="3" name="Sous-titre 2"/>
          <p:cNvSpPr>
            <a:spLocks noGrp="1"/>
          </p:cNvSpPr>
          <p:nvPr>
            <p:ph type="subTitle" idx="1"/>
          </p:nvPr>
        </p:nvSpPr>
        <p:spPr/>
        <p:txBody>
          <a:bodyPr>
            <a:normAutofit/>
          </a:bodyPr>
          <a:lstStyle/>
          <a:p>
            <a:r>
              <a:rPr lang="fr-FR" dirty="0" err="1" smtClean="0"/>
              <a:t>L.Bassime</a:t>
            </a:r>
            <a:endParaRPr lang="fr-FR" dirty="0" smtClean="0"/>
          </a:p>
          <a:p>
            <a:r>
              <a:rPr lang="fr-FR" dirty="0" smtClean="0"/>
              <a:t>S2 Ensemble 1</a:t>
            </a:r>
            <a:endParaRPr lang="fr-F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1419654"/>
      </p:ext>
    </p:extLst>
  </p:cSld>
  <p:clrMapOvr>
    <a:masterClrMapping/>
  </p:clrMapOvr>
  <mc:AlternateContent xmlns:mc="http://schemas.openxmlformats.org/markup-compatibility/2006" xmlns:p14="http://schemas.microsoft.com/office/powerpoint/2010/main">
    <mc:Choice Requires="p14">
      <p:transition spd="slow" p14:dur="2000" advTm="30779"/>
    </mc:Choice>
    <mc:Fallback xmlns="">
      <p:transition spd="slow" advTm="3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Nom ou dénomination commerciale </a:t>
            </a:r>
            <a:endParaRPr lang="fr-FR" dirty="0"/>
          </a:p>
        </p:txBody>
      </p:sp>
      <p:sp>
        <p:nvSpPr>
          <p:cNvPr id="3" name="Espace réservé du contenu 2"/>
          <p:cNvSpPr>
            <a:spLocks noGrp="1"/>
          </p:cNvSpPr>
          <p:nvPr>
            <p:ph idx="1"/>
          </p:nvPr>
        </p:nvSpPr>
        <p:spPr/>
        <p:txBody>
          <a:bodyPr/>
          <a:lstStyle/>
          <a:p>
            <a:endParaRPr lang="fr-FR" dirty="0" smtClean="0"/>
          </a:p>
          <a:p>
            <a:r>
              <a:rPr lang="fr-FR" dirty="0" smtClean="0"/>
              <a:t>L’Article </a:t>
            </a:r>
            <a:r>
              <a:rPr lang="fr-FR" dirty="0"/>
              <a:t>30 du CC dispose que Toute inscription au registre du commerce d'un nom de commerçant ou d'une dénomination commerciale </a:t>
            </a:r>
            <a:r>
              <a:rPr lang="fr-FR" b="1" dirty="0">
                <a:solidFill>
                  <a:srgbClr val="FF0000"/>
                </a:solidFill>
              </a:rPr>
              <a:t>doit être requise par voie électronique </a:t>
            </a:r>
          </a:p>
          <a:p>
            <a:r>
              <a:rPr lang="fr-FR" b="1" dirty="0">
                <a:solidFill>
                  <a:srgbClr val="FF0000"/>
                </a:solidFill>
              </a:rPr>
              <a:t>à travers la fenêtre dédiée dans la plateforme électronique précitée  au secrétariat-greffe du tribunal du lieu de situation de l'établissement principal du commerçant ou du siège de la société.</a:t>
            </a:r>
          </a:p>
          <a:p>
            <a:r>
              <a:rPr lang="fr-FR" dirty="0">
                <a:solidFill>
                  <a:srgbClr val="FF0000"/>
                </a:solidFill>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5107949"/>
      </p:ext>
    </p:extLst>
  </p:cSld>
  <p:clrMapOvr>
    <a:masterClrMapping/>
  </p:clrMapOvr>
  <mc:AlternateContent xmlns:mc="http://schemas.openxmlformats.org/markup-compatibility/2006" xmlns:p14="http://schemas.microsoft.com/office/powerpoint/2010/main">
    <mc:Choice Requires="p14">
      <p:transition spd="slow" p14:dur="2000" advTm="109519"/>
    </mc:Choice>
    <mc:Fallback xmlns="">
      <p:transition spd="slow" advTm="109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registre local (Décret 1997)</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176070577"/>
              </p:ext>
            </p:extLst>
          </p:nvPr>
        </p:nvGraphicFramePr>
        <p:xfrm>
          <a:off x="1524000" y="1935164"/>
          <a:ext cx="9144000" cy="4922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4574663"/>
      </p:ext>
    </p:extLst>
  </p:cSld>
  <p:clrMapOvr>
    <a:masterClrMapping/>
  </p:clrMapOvr>
  <mc:AlternateContent xmlns:mc="http://schemas.openxmlformats.org/markup-compatibility/2006" xmlns:p14="http://schemas.microsoft.com/office/powerpoint/2010/main">
    <mc:Choice Requires="p14">
      <p:transition spd="slow" p14:dur="2000" advTm="232886"/>
    </mc:Choice>
    <mc:Fallback xmlns="">
      <p:transition spd="slow" advTm="23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2-Le registre central</a:t>
            </a:r>
          </a:p>
        </p:txBody>
      </p:sp>
      <p:graphicFrame>
        <p:nvGraphicFramePr>
          <p:cNvPr id="4" name="Espace réservé du contenu 3"/>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2183048"/>
      </p:ext>
    </p:extLst>
  </p:cSld>
  <p:clrMapOvr>
    <a:masterClrMapping/>
  </p:clrMapOvr>
  <mc:AlternateContent xmlns:mc="http://schemas.openxmlformats.org/markup-compatibility/2006" xmlns:p14="http://schemas.microsoft.com/office/powerpoint/2010/main">
    <mc:Choice Requires="p14">
      <p:transition spd="slow" p14:dur="2000" advTm="109755"/>
    </mc:Choice>
    <mc:Fallback xmlns="">
      <p:transition spd="slow" advTm="10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 registre central</a:t>
            </a:r>
          </a:p>
        </p:txBody>
      </p:sp>
      <p:graphicFrame>
        <p:nvGraphicFramePr>
          <p:cNvPr id="4" name="Espace réservé du contenu 3"/>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7149213"/>
      </p:ext>
    </p:extLst>
  </p:cSld>
  <p:clrMapOvr>
    <a:masterClrMapping/>
  </p:clrMapOvr>
  <mc:AlternateContent xmlns:mc="http://schemas.openxmlformats.org/markup-compatibility/2006" xmlns:p14="http://schemas.microsoft.com/office/powerpoint/2010/main">
    <mc:Choice Requires="p14">
      <p:transition spd="slow" p14:dur="2000" advTm="200648"/>
    </mc:Choice>
    <mc:Fallback xmlns="">
      <p:transition spd="slow" advTm="20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Registre central</a:t>
            </a:r>
            <a:endParaRPr lang="fr-FR" dirty="0"/>
          </a:p>
        </p:txBody>
      </p:sp>
      <p:sp>
        <p:nvSpPr>
          <p:cNvPr id="3" name="Espace réservé du contenu 2"/>
          <p:cNvSpPr>
            <a:spLocks noGrp="1"/>
          </p:cNvSpPr>
          <p:nvPr>
            <p:ph idx="1"/>
          </p:nvPr>
        </p:nvSpPr>
        <p:spPr/>
        <p:txBody>
          <a:bodyPr/>
          <a:lstStyle/>
          <a:p>
            <a:endParaRPr lang="fr-FR" b="1" dirty="0" smtClean="0"/>
          </a:p>
          <a:p>
            <a:r>
              <a:rPr lang="fr-FR" b="1" dirty="0" smtClean="0"/>
              <a:t>Le </a:t>
            </a:r>
            <a:r>
              <a:rPr lang="fr-FR" b="1" dirty="0">
                <a:solidFill>
                  <a:srgbClr val="FF0000"/>
                </a:solidFill>
              </a:rPr>
              <a:t>registre central du commerce est public</a:t>
            </a:r>
            <a:r>
              <a:rPr lang="fr-FR" b="1" dirty="0"/>
              <a:t>.  </a:t>
            </a:r>
            <a:endParaRPr lang="fr-FR" b="1" dirty="0" smtClean="0"/>
          </a:p>
          <a:p>
            <a:r>
              <a:rPr lang="fr-FR" b="1" dirty="0" smtClean="0"/>
              <a:t>Il </a:t>
            </a:r>
            <a:r>
              <a:rPr lang="fr-FR" b="1" dirty="0"/>
              <a:t>est </a:t>
            </a:r>
            <a:r>
              <a:rPr lang="fr-FR" b="1" dirty="0">
                <a:solidFill>
                  <a:srgbClr val="FF0000"/>
                </a:solidFill>
              </a:rPr>
              <a:t>consulté à travers la plateforme électronique de création et d’accompagnement d’entreprises par voie électronique </a:t>
            </a:r>
            <a:r>
              <a:rPr lang="fr-FR" b="1" dirty="0"/>
              <a:t>(Article </a:t>
            </a:r>
            <a:r>
              <a:rPr lang="fr-FR" b="1" dirty="0" smtClean="0"/>
              <a:t>32 du code de commerce).</a:t>
            </a:r>
            <a:endParaRPr lang="fr-FR"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2121497"/>
      </p:ext>
    </p:extLst>
  </p:cSld>
  <p:clrMapOvr>
    <a:masterClrMapping/>
  </p:clrMapOvr>
  <mc:AlternateContent xmlns:mc="http://schemas.openxmlformats.org/markup-compatibility/2006" xmlns:p14="http://schemas.microsoft.com/office/powerpoint/2010/main">
    <mc:Choice Requires="p14">
      <p:transition spd="slow" p14:dur="2000" advTm="77200"/>
    </mc:Choice>
    <mc:Fallback xmlns="">
      <p:transition spd="slow" advTm="7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847528" y="2132856"/>
            <a:ext cx="8305800" cy="2088232"/>
          </a:xfrm>
        </p:spPr>
        <p:txBody>
          <a:bodyPr>
            <a:normAutofit/>
          </a:bodyPr>
          <a:lstStyle/>
          <a:p>
            <a:pPr algn="ctr"/>
            <a:r>
              <a:rPr lang="fr-FR" dirty="0">
                <a:effectLst>
                  <a:outerShdw blurRad="38100" dist="38100" dir="2700000" algn="tl">
                    <a:srgbClr val="000000">
                      <a:alpha val="43137"/>
                    </a:srgbClr>
                  </a:outerShdw>
                </a:effectLst>
              </a:rPr>
              <a:t>B -LE FONCTIONNEMENT DU REGISTRE DE COMMERCE</a:t>
            </a:r>
            <a:br>
              <a:rPr lang="fr-FR" dirty="0">
                <a:effectLst>
                  <a:outerShdw blurRad="38100" dist="38100" dir="2700000" algn="tl">
                    <a:srgbClr val="000000">
                      <a:alpha val="43137"/>
                    </a:srgbClr>
                  </a:outerShdw>
                </a:effectLst>
              </a:rPr>
            </a:br>
            <a:endParaRPr lang="fr-FR"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2887495"/>
      </p:ext>
    </p:extLst>
  </p:cSld>
  <p:clrMapOvr>
    <a:masterClrMapping/>
  </p:clrMapOvr>
  <mc:AlternateContent xmlns:mc="http://schemas.openxmlformats.org/markup-compatibility/2006" xmlns:p14="http://schemas.microsoft.com/office/powerpoint/2010/main">
    <mc:Choice Requires="p14">
      <p:transition spd="slow" p14:dur="2000" advTm="21481"/>
    </mc:Choice>
    <mc:Fallback xmlns="">
      <p:transition spd="slow" advTm="2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528" y="620688"/>
            <a:ext cx="8229600" cy="854968"/>
          </a:xfrm>
        </p:spPr>
        <p:txBody>
          <a:bodyPr/>
          <a:lstStyle/>
          <a:p>
            <a:pPr algn="ctr"/>
            <a:endParaRPr lang="fr-FR" sz="3200" dirty="0"/>
          </a:p>
        </p:txBody>
      </p:sp>
      <p:sp>
        <p:nvSpPr>
          <p:cNvPr id="3" name="Espace réservé du contenu 2"/>
          <p:cNvSpPr>
            <a:spLocks noGrp="1"/>
          </p:cNvSpPr>
          <p:nvPr>
            <p:ph idx="1"/>
          </p:nvPr>
        </p:nvSpPr>
        <p:spPr/>
        <p:txBody>
          <a:bodyPr/>
          <a:lstStyle/>
          <a:p>
            <a:pPr marL="0" indent="0">
              <a:buNone/>
            </a:pPr>
            <a:r>
              <a:rPr lang="fr-FR" dirty="0"/>
              <a:t>Toute inscription au registre du commerce d’un nom de commerçant ou d’une dénomination commerciale doit être effectuée au secrétariat-greffe </a:t>
            </a:r>
            <a:r>
              <a:rPr lang="fr-FR" b="1" u="sng" dirty="0"/>
              <a:t>du tribunal du lieu de situation de l’établissement principal du commerçant ou du siège de la société.</a:t>
            </a:r>
            <a:r>
              <a:rPr lang="fr-FR"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6681783"/>
      </p:ext>
    </p:extLst>
  </p:cSld>
  <p:clrMapOvr>
    <a:masterClrMapping/>
  </p:clrMapOvr>
  <mc:AlternateContent xmlns:mc="http://schemas.openxmlformats.org/markup-compatibility/2006" xmlns:p14="http://schemas.microsoft.com/office/powerpoint/2010/main">
    <mc:Choice Requires="p14">
      <p:transition spd="slow" p14:dur="2000" advTm="62681"/>
    </mc:Choice>
    <mc:Fallback xmlns="">
      <p:transition spd="slow" advTm="6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332656"/>
            <a:ext cx="8229600" cy="1988840"/>
          </a:xfrm>
        </p:spPr>
        <p:txBody>
          <a:bodyPr>
            <a:normAutofit fontScale="90000"/>
          </a:bodyPr>
          <a:lstStyle/>
          <a:p>
            <a:pPr algn="ct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sz="4000" b="1" dirty="0"/>
              <a:t>Les inscriptions au registre du commerce comprennent</a:t>
            </a:r>
            <a:r>
              <a:rPr lang="fr-FR" b="1" dirty="0"/>
              <a:t> : </a:t>
            </a:r>
            <a:br>
              <a:rPr lang="fr-FR" b="1" dirty="0"/>
            </a:br>
            <a:endParaRPr lang="fr-FR" b="1" dirty="0"/>
          </a:p>
        </p:txBody>
      </p:sp>
      <p:sp>
        <p:nvSpPr>
          <p:cNvPr id="3" name="Espace réservé du contenu 2"/>
          <p:cNvSpPr>
            <a:spLocks noGrp="1"/>
          </p:cNvSpPr>
          <p:nvPr>
            <p:ph idx="1"/>
          </p:nvPr>
        </p:nvSpPr>
        <p:spPr/>
        <p:txBody>
          <a:bodyPr/>
          <a:lstStyle/>
          <a:p>
            <a:pPr marL="0" indent="0">
              <a:buNone/>
            </a:pPr>
            <a:endParaRPr lang="fr-FR" sz="4000" dirty="0"/>
          </a:p>
          <a:p>
            <a:pPr>
              <a:buFont typeface="Arial" pitchFamily="34" charset="0"/>
              <a:buChar char="•"/>
            </a:pPr>
            <a:r>
              <a:rPr lang="fr-FR" sz="4000" dirty="0"/>
              <a:t>les immatriculations, </a:t>
            </a:r>
          </a:p>
          <a:p>
            <a:pPr>
              <a:buFont typeface="Arial" pitchFamily="34" charset="0"/>
              <a:buChar char="•"/>
            </a:pPr>
            <a:r>
              <a:rPr lang="fr-FR" sz="4000" dirty="0"/>
              <a:t>les </a:t>
            </a:r>
            <a:r>
              <a:rPr lang="fr-FR" sz="4000" dirty="0" smtClean="0"/>
              <a:t>inscriptions modificatives et </a:t>
            </a:r>
            <a:endParaRPr lang="fr-FR" sz="4000" dirty="0"/>
          </a:p>
          <a:p>
            <a:pPr>
              <a:buFont typeface="Arial" pitchFamily="34" charset="0"/>
              <a:buChar char="•"/>
            </a:pPr>
            <a:r>
              <a:rPr lang="fr-FR" sz="4000" dirty="0"/>
              <a:t>les radiations. </a:t>
            </a:r>
          </a:p>
          <a:p>
            <a:endParaRPr lang="fr-FR"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9285521"/>
      </p:ext>
    </p:extLst>
  </p:cSld>
  <p:clrMapOvr>
    <a:masterClrMapping/>
  </p:clrMapOvr>
  <mc:AlternateContent xmlns:mc="http://schemas.openxmlformats.org/markup-compatibility/2006" xmlns:p14="http://schemas.microsoft.com/office/powerpoint/2010/main">
    <mc:Choice Requires="p14">
      <p:transition spd="slow" p14:dur="2000" advTm="62711"/>
    </mc:Choice>
    <mc:Fallback xmlns="">
      <p:transition spd="slow" advTm="6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260648"/>
            <a:ext cx="8229600" cy="1143000"/>
          </a:xfrm>
        </p:spPr>
        <p:txBody>
          <a:bodyPr>
            <a:normAutofit fontScale="90000"/>
          </a:bodyPr>
          <a:lstStyle/>
          <a:p>
            <a:pPr algn="ctr"/>
            <a:r>
              <a:rPr lang="fr-FR" sz="5400" dirty="0"/>
              <a:t/>
            </a:r>
            <a:br>
              <a:rPr lang="fr-FR" sz="5400" dirty="0"/>
            </a:br>
            <a:r>
              <a:rPr lang="fr-FR" sz="5400" dirty="0"/>
              <a:t>1 - les immatriculations</a:t>
            </a:r>
            <a:endParaRPr lang="fr-FR" dirty="0"/>
          </a:p>
        </p:txBody>
      </p:sp>
      <p:sp>
        <p:nvSpPr>
          <p:cNvPr id="3" name="Espace réservé du contenu 2"/>
          <p:cNvSpPr>
            <a:spLocks noGrp="1"/>
          </p:cNvSpPr>
          <p:nvPr>
            <p:ph idx="1"/>
          </p:nvPr>
        </p:nvSpPr>
        <p:spPr/>
        <p:txBody>
          <a:bodyPr/>
          <a:lstStyle/>
          <a:p>
            <a:endParaRPr lang="fr-FR" dirty="0"/>
          </a:p>
          <a:p>
            <a:pPr marL="0" indent="0">
              <a:buNone/>
            </a:pPr>
            <a:r>
              <a:rPr lang="fr-FR" dirty="0"/>
              <a:t>les </a:t>
            </a:r>
            <a:r>
              <a:rPr lang="fr-FR" b="1" dirty="0"/>
              <a:t>personnes physiques et morales, marocaines ou étrangères, exerçant une activité commerciale au Maroc doivent s</a:t>
            </a:r>
            <a:r>
              <a:rPr lang="fr-FR" dirty="0"/>
              <a:t>e faire immatriculer au registre du commerce, dans les </a:t>
            </a:r>
            <a:r>
              <a:rPr lang="fr-FR" b="1" dirty="0">
                <a:solidFill>
                  <a:srgbClr val="FF0000"/>
                </a:solidFill>
              </a:rPr>
              <a:t>3mois </a:t>
            </a:r>
            <a:r>
              <a:rPr lang="fr-FR" dirty="0"/>
              <a:t>à compter de l’ouverture de l’établissement ou de leur</a:t>
            </a:r>
            <a:r>
              <a:rPr lang="fr-FR" dirty="0">
                <a:solidFill>
                  <a:srgbClr val="FF0000"/>
                </a:solidFill>
              </a:rPr>
              <a:t> </a:t>
            </a:r>
            <a:r>
              <a:rPr lang="fr-FR" dirty="0" smtClean="0"/>
              <a:t>constitution</a:t>
            </a:r>
          </a:p>
          <a:p>
            <a:pPr marL="0" indent="0">
              <a:buNone/>
            </a:pPr>
            <a:endParaRPr lang="fr-FR" dirty="0"/>
          </a:p>
          <a:p>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8566396"/>
      </p:ext>
    </p:extLst>
  </p:cSld>
  <p:clrMapOvr>
    <a:masterClrMapping/>
  </p:clrMapOvr>
  <mc:AlternateContent xmlns:mc="http://schemas.openxmlformats.org/markup-compatibility/2006" xmlns:p14="http://schemas.microsoft.com/office/powerpoint/2010/main">
    <mc:Choice Requires="p14">
      <p:transition spd="slow" p14:dur="2000" advTm="55021"/>
    </mc:Choice>
    <mc:Fallback xmlns="">
      <p:transition spd="slow" advTm="55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Obligation d’immatriculation</a:t>
            </a:r>
            <a:endParaRPr lang="fr-FR" dirty="0"/>
          </a:p>
        </p:txBody>
      </p:sp>
      <p:sp>
        <p:nvSpPr>
          <p:cNvPr id="3" name="Espace réservé du texte 2"/>
          <p:cNvSpPr>
            <a:spLocks noGrp="1"/>
          </p:cNvSpPr>
          <p:nvPr>
            <p:ph type="body" idx="1"/>
          </p:nvPr>
        </p:nvSpPr>
        <p:spPr/>
        <p:txBody>
          <a:bodyPr/>
          <a:lstStyle/>
          <a:p>
            <a:r>
              <a:rPr lang="fr-FR" b="1" dirty="0" smtClean="0"/>
              <a:t>Personnes physiques et morales</a:t>
            </a:r>
            <a:endParaRPr lang="fr-FR" b="1" dirty="0"/>
          </a:p>
        </p:txBody>
      </p:sp>
      <p:sp>
        <p:nvSpPr>
          <p:cNvPr id="4" name="Espace réservé du contenu 3"/>
          <p:cNvSpPr>
            <a:spLocks noGrp="1"/>
          </p:cNvSpPr>
          <p:nvPr>
            <p:ph sz="half" idx="2"/>
          </p:nvPr>
        </p:nvSpPr>
        <p:spPr/>
        <p:txBody>
          <a:bodyPr/>
          <a:lstStyle/>
          <a:p>
            <a:pPr algn="just"/>
            <a:r>
              <a:rPr lang="fr-FR" b="1" dirty="0"/>
              <a:t>toutes les personnes physiques et morales, marocaines ou étrangères, exerçant une activité </a:t>
            </a:r>
            <a:r>
              <a:rPr lang="fr-FR" b="1" dirty="0" smtClean="0"/>
              <a:t>commerciale au Maroc</a:t>
            </a:r>
            <a:endParaRPr lang="fr-FR" b="1" dirty="0"/>
          </a:p>
        </p:txBody>
      </p:sp>
      <p:sp>
        <p:nvSpPr>
          <p:cNvPr id="5" name="Espace réservé du texte 4"/>
          <p:cNvSpPr>
            <a:spLocks noGrp="1"/>
          </p:cNvSpPr>
          <p:nvPr>
            <p:ph type="body" sz="quarter" idx="3"/>
          </p:nvPr>
        </p:nvSpPr>
        <p:spPr/>
        <p:txBody>
          <a:bodyPr/>
          <a:lstStyle/>
          <a:p>
            <a:pPr algn="ctr"/>
            <a:r>
              <a:rPr lang="fr-FR" b="1" dirty="0" smtClean="0"/>
              <a:t>Personnes morales</a:t>
            </a:r>
            <a:endParaRPr lang="fr-FR" b="1" dirty="0"/>
          </a:p>
        </p:txBody>
      </p:sp>
      <p:sp>
        <p:nvSpPr>
          <p:cNvPr id="6" name="Espace réservé du contenu 5"/>
          <p:cNvSpPr>
            <a:spLocks noGrp="1"/>
          </p:cNvSpPr>
          <p:nvPr>
            <p:ph sz="quarter" idx="4"/>
          </p:nvPr>
        </p:nvSpPr>
        <p:spPr/>
        <p:txBody>
          <a:bodyPr>
            <a:normAutofit lnSpcReduction="10000"/>
          </a:bodyPr>
          <a:lstStyle/>
          <a:p>
            <a:r>
              <a:rPr lang="fr-FR" dirty="0"/>
              <a:t>1) à toute </a:t>
            </a:r>
            <a:r>
              <a:rPr lang="fr-FR" b="1" dirty="0">
                <a:solidFill>
                  <a:srgbClr val="FF0000"/>
                </a:solidFill>
              </a:rPr>
              <a:t>succursale ou agence d'entreprise </a:t>
            </a:r>
            <a:r>
              <a:rPr lang="fr-FR" b="1" dirty="0"/>
              <a:t>marocaine ou étrangère ; </a:t>
            </a:r>
            <a:endParaRPr lang="fr-FR" b="1" dirty="0" smtClean="0"/>
          </a:p>
          <a:p>
            <a:r>
              <a:rPr lang="fr-FR" dirty="0" smtClean="0"/>
              <a:t> </a:t>
            </a:r>
            <a:r>
              <a:rPr lang="fr-FR" dirty="0"/>
              <a:t>2) à toute </a:t>
            </a:r>
            <a:r>
              <a:rPr lang="fr-FR" b="1" dirty="0">
                <a:solidFill>
                  <a:srgbClr val="FF0000"/>
                </a:solidFill>
              </a:rPr>
              <a:t>représentation commerciale ou agence commerciale des Etats, collectivités ou établissements publics étrangers </a:t>
            </a:r>
            <a:r>
              <a:rPr lang="fr-FR" dirty="0"/>
              <a:t>; </a:t>
            </a:r>
            <a:endParaRPr lang="fr-FR" dirty="0" smtClean="0"/>
          </a:p>
          <a:p>
            <a:r>
              <a:rPr lang="fr-FR" dirty="0" smtClean="0"/>
              <a:t>3</a:t>
            </a:r>
            <a:r>
              <a:rPr lang="fr-FR" dirty="0"/>
              <a:t>) aux </a:t>
            </a:r>
            <a:r>
              <a:rPr lang="fr-FR" dirty="0">
                <a:solidFill>
                  <a:srgbClr val="FF0000"/>
                </a:solidFill>
              </a:rPr>
              <a:t>é</a:t>
            </a:r>
            <a:r>
              <a:rPr lang="fr-FR" b="1" dirty="0">
                <a:solidFill>
                  <a:srgbClr val="FF0000"/>
                </a:solidFill>
              </a:rPr>
              <a:t>tablissements publics marocains à caractère industriel ou commercial</a:t>
            </a:r>
            <a:r>
              <a:rPr lang="fr-FR" dirty="0"/>
              <a:t>, soumis par leurs lois à l'immatriculation au registre du commerce ;  </a:t>
            </a:r>
            <a:endParaRPr lang="fr-FR" dirty="0" smtClean="0"/>
          </a:p>
          <a:p>
            <a:r>
              <a:rPr lang="fr-FR" dirty="0" smtClean="0"/>
              <a:t>4</a:t>
            </a:r>
            <a:r>
              <a:rPr lang="fr-FR" dirty="0"/>
              <a:t>) à tout </a:t>
            </a:r>
            <a:r>
              <a:rPr lang="fr-FR" b="1" dirty="0">
                <a:solidFill>
                  <a:srgbClr val="FF0000"/>
                </a:solidFill>
              </a:rPr>
              <a:t>groupement d'intérêt économique</a:t>
            </a:r>
            <a:r>
              <a:rPr lang="fr-FR" dirty="0"/>
              <a:t>.</a:t>
            </a:r>
          </a:p>
          <a:p>
            <a:endParaRPr lang="fr-F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5386646"/>
      </p:ext>
    </p:extLst>
  </p:cSld>
  <p:clrMapOvr>
    <a:masterClrMapping/>
  </p:clrMapOvr>
  <mc:AlternateContent xmlns:mc="http://schemas.openxmlformats.org/markup-compatibility/2006" xmlns:p14="http://schemas.microsoft.com/office/powerpoint/2010/main">
    <mc:Choice Requires="p14">
      <p:transition spd="slow" p14:dur="2000" advTm="63398"/>
    </mc:Choice>
    <mc:Fallback xmlns="">
      <p:transition spd="slow" advTm="6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Section 2 – Les obligations du commerçant</a:t>
            </a:r>
            <a:endParaRPr lang="fr-FR" dirty="0"/>
          </a:p>
        </p:txBody>
      </p:sp>
      <p:sp>
        <p:nvSpPr>
          <p:cNvPr id="5" name="Sous-titre 4"/>
          <p:cNvSpPr>
            <a:spLocks noGrp="1"/>
          </p:cNvSpPr>
          <p:nvPr>
            <p:ph type="subTitle" idx="1"/>
          </p:nvPr>
        </p:nvSpPr>
        <p:spPr/>
        <p:txBody>
          <a:bodyPr>
            <a:normAutofit fontScale="85000" lnSpcReduction="20000"/>
          </a:bodyPr>
          <a:lstStyle/>
          <a:p>
            <a:r>
              <a:rPr lang="fr-FR" dirty="0" smtClean="0"/>
              <a:t>Chapitre 1 – Le commerçant</a:t>
            </a:r>
          </a:p>
          <a:p>
            <a:r>
              <a:rPr lang="fr-FR" dirty="0" smtClean="0"/>
              <a:t>Section 1 – Les actes de commerce </a:t>
            </a:r>
          </a:p>
          <a:p>
            <a:r>
              <a:rPr lang="fr-FR" dirty="0" smtClean="0">
                <a:solidFill>
                  <a:srgbClr val="FF0000"/>
                </a:solidFill>
              </a:rPr>
              <a:t>Section 2 – Les obligations du commerçant</a:t>
            </a:r>
            <a:endParaRPr lang="fr-FR" dirty="0">
              <a:solidFill>
                <a:srgbClr val="FF0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0203677"/>
      </p:ext>
    </p:extLst>
  </p:cSld>
  <p:clrMapOvr>
    <a:masterClrMapping/>
  </p:clrMapOvr>
  <mc:AlternateContent xmlns:mc="http://schemas.openxmlformats.org/markup-compatibility/2006" xmlns:p14="http://schemas.microsoft.com/office/powerpoint/2010/main">
    <mc:Choice Requires="p14">
      <p:transition spd="slow" p14:dur="2000" advTm="16651"/>
    </mc:Choice>
    <mc:Fallback xmlns="">
      <p:transition spd="slow" advTm="16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Toute </a:t>
            </a:r>
            <a:r>
              <a:rPr lang="fr-FR" dirty="0"/>
              <a:t>succursale ou agence de sociétés commerciales ou de commerçants dont le siège social ou l'établissement principal est situé à l'étranger, toute représentation commerciale ou agence commerciale, de collectivités ou établissements publics étrangers, doit être immatriculée au </a:t>
            </a:r>
            <a:r>
              <a:rPr lang="fr-FR" b="1" dirty="0"/>
              <a:t>registre du commerce local </a:t>
            </a:r>
            <a:r>
              <a:rPr lang="fr-FR" b="1" dirty="0">
                <a:solidFill>
                  <a:srgbClr val="FF0000"/>
                </a:solidFill>
              </a:rPr>
              <a:t>du lieu où le fonds est exploité</a:t>
            </a:r>
            <a:r>
              <a:rPr lang="fr-FR" dirty="0"/>
              <a:t>. </a:t>
            </a:r>
            <a:r>
              <a:rPr lang="fr-FR" dirty="0" smtClean="0"/>
              <a:t>(Article 41 du code de commerce)</a:t>
            </a: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9650512"/>
      </p:ext>
    </p:extLst>
  </p:cSld>
  <p:clrMapOvr>
    <a:masterClrMapping/>
  </p:clrMapOvr>
  <mc:AlternateContent xmlns:mc="http://schemas.openxmlformats.org/markup-compatibility/2006" xmlns:p14="http://schemas.microsoft.com/office/powerpoint/2010/main">
    <mc:Choice Requires="p14">
      <p:transition spd="slow" p14:dur="2000" advTm="42307"/>
    </mc:Choice>
    <mc:Fallback xmlns="">
      <p:transition spd="slow" advTm="4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Demandeur de l’immatriculation</a:t>
            </a:r>
            <a:endParaRPr lang="fr-FR" dirty="0"/>
          </a:p>
        </p:txBody>
      </p:sp>
      <p:sp>
        <p:nvSpPr>
          <p:cNvPr id="3" name="Espace réservé du contenu 2"/>
          <p:cNvSpPr>
            <a:spLocks noGrp="1"/>
          </p:cNvSpPr>
          <p:nvPr>
            <p:ph idx="1"/>
          </p:nvPr>
        </p:nvSpPr>
        <p:spPr>
          <a:xfrm>
            <a:off x="1097280" y="1711234"/>
            <a:ext cx="10058400" cy="4023360"/>
          </a:xfrm>
        </p:spPr>
        <p:txBody>
          <a:bodyPr/>
          <a:lstStyle/>
          <a:p>
            <a:r>
              <a:rPr lang="fr-FR" b="1" dirty="0"/>
              <a:t>L'immatriculation du commerçant  au </a:t>
            </a:r>
            <a:r>
              <a:rPr lang="fr-FR" b="1" dirty="0">
                <a:solidFill>
                  <a:srgbClr val="FF0000"/>
                </a:solidFill>
              </a:rPr>
              <a:t>registre  électronique du </a:t>
            </a:r>
            <a:r>
              <a:rPr lang="fr-FR" b="1" dirty="0" smtClean="0">
                <a:solidFill>
                  <a:srgbClr val="FF0000"/>
                </a:solidFill>
              </a:rPr>
              <a:t>commerce </a:t>
            </a:r>
            <a:r>
              <a:rPr lang="fr-FR" b="1" dirty="0"/>
              <a:t>ne peut être requise que sur sa demande ou à la demande de son </a:t>
            </a:r>
            <a:r>
              <a:rPr lang="fr-FR" b="1" dirty="0" smtClean="0"/>
              <a:t>mandataire  </a:t>
            </a:r>
            <a:r>
              <a:rPr lang="fr-FR" b="1" dirty="0"/>
              <a:t>d’une procuration écrite  qui doit être jointe  obligatoirement  à </a:t>
            </a:r>
            <a:r>
              <a:rPr lang="fr-FR" b="1" dirty="0" smtClean="0"/>
              <a:t>la </a:t>
            </a:r>
            <a:r>
              <a:rPr lang="fr-FR" b="1" dirty="0"/>
              <a:t>demande, sous réserve des dispositions législatives.</a:t>
            </a:r>
          </a:p>
          <a:p>
            <a:r>
              <a:rPr lang="fr-FR" b="1" dirty="0"/>
              <a:t>L'immatriculation d'une société ne  peut être requise que par les gérants ou par les membres des organes d'administration, de direction ou de gestion et, par le directeur, s'il s'agit d'un établissement public, d'une  succursale, d'une agence ou d'une représentation commerciale (article 38 du CC)</a:t>
            </a:r>
          </a:p>
          <a:p>
            <a:r>
              <a:rPr lang="fr-FR" b="1"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6771840"/>
      </p:ext>
    </p:extLst>
  </p:cSld>
  <p:clrMapOvr>
    <a:masterClrMapping/>
  </p:clrMapOvr>
  <mc:AlternateContent xmlns:mc="http://schemas.openxmlformats.org/markup-compatibility/2006" xmlns:p14="http://schemas.microsoft.com/office/powerpoint/2010/main">
    <mc:Choice Requires="p14">
      <p:transition spd="slow" p14:dur="2000" advTm="162974"/>
    </mc:Choice>
    <mc:Fallback xmlns="">
      <p:transition spd="slow" advTm="16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Déclaration d’immatriculation</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190572098"/>
              </p:ext>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2101130"/>
      </p:ext>
    </p:extLst>
  </p:cSld>
  <p:clrMapOvr>
    <a:masterClrMapping/>
  </p:clrMapOvr>
  <mc:AlternateContent xmlns:mc="http://schemas.openxmlformats.org/markup-compatibility/2006" xmlns:p14="http://schemas.microsoft.com/office/powerpoint/2010/main">
    <mc:Choice Requires="p14">
      <p:transition spd="slow" p14:dur="2000" advTm="136273"/>
    </mc:Choice>
    <mc:Fallback xmlns="">
      <p:transition spd="slow" advTm="13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Adresse de la demeure</a:t>
            </a:r>
            <a:endParaRPr lang="fr-FR" b="1" dirty="0"/>
          </a:p>
        </p:txBody>
      </p:sp>
      <p:sp>
        <p:nvSpPr>
          <p:cNvPr id="3" name="Espace réservé du contenu 2"/>
          <p:cNvSpPr>
            <a:spLocks noGrp="1"/>
          </p:cNvSpPr>
          <p:nvPr>
            <p:ph idx="1"/>
          </p:nvPr>
        </p:nvSpPr>
        <p:spPr/>
        <p:txBody>
          <a:bodyPr/>
          <a:lstStyle/>
          <a:p>
            <a:endParaRPr lang="fr-FR" i="1" dirty="0" smtClean="0"/>
          </a:p>
          <a:p>
            <a:r>
              <a:rPr lang="fr-FR" sz="2400" dirty="0" smtClean="0">
                <a:solidFill>
                  <a:srgbClr val="FF0000"/>
                </a:solidFill>
              </a:rPr>
              <a:t>Toute </a:t>
            </a:r>
            <a:r>
              <a:rPr lang="fr-FR" sz="2400" dirty="0">
                <a:solidFill>
                  <a:srgbClr val="FF0000"/>
                </a:solidFill>
              </a:rPr>
              <a:t>personne physique peut, lorsqu’elle ne dispose pas un local pour l’exercice de son activité commerciale ou d’un local de domiciliation de son entreprise, déclarer l’adresse de sa demeure, à moins que la loi n’en dispose autrement</a:t>
            </a:r>
            <a:r>
              <a:rPr lang="fr-FR" sz="2400" dirty="0" smtClean="0">
                <a:solidFill>
                  <a:srgbClr val="FF0000"/>
                </a:solidFill>
              </a:rPr>
              <a:t>.</a:t>
            </a:r>
          </a:p>
          <a:p>
            <a:r>
              <a:rPr lang="fr-FR" sz="2400" dirty="0" smtClean="0">
                <a:solidFill>
                  <a:srgbClr val="FF0000"/>
                </a:solidFill>
              </a:rPr>
              <a:t> </a:t>
            </a:r>
            <a:r>
              <a:rPr lang="fr-FR" sz="2400" dirty="0">
                <a:solidFill>
                  <a:srgbClr val="FF0000"/>
                </a:solidFill>
              </a:rPr>
              <a:t>A cette fin, il est présenté lors de la demande d’immatriculation au registre de commerce ou d’inscription modificative, selon le cas, le certificat de propriété ou le contrat de bail ou tout autre document attestant </a:t>
            </a:r>
            <a:r>
              <a:rPr lang="fr-FR" sz="2400" dirty="0" smtClean="0">
                <a:solidFill>
                  <a:srgbClr val="FF0000"/>
                </a:solidFill>
              </a:rPr>
              <a:t>l’adresse </a:t>
            </a:r>
            <a:r>
              <a:rPr lang="fr-FR" sz="2400" dirty="0">
                <a:solidFill>
                  <a:srgbClr val="FF0000"/>
                </a:solidFill>
              </a:rPr>
              <a:t>de la demeure de l’intéressé (Article 42-1)</a:t>
            </a:r>
          </a:p>
          <a:p>
            <a:endParaRPr lang="fr-F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7816465"/>
      </p:ext>
    </p:extLst>
  </p:cSld>
  <p:clrMapOvr>
    <a:masterClrMapping/>
  </p:clrMapOvr>
  <mc:AlternateContent xmlns:mc="http://schemas.openxmlformats.org/markup-compatibility/2006" xmlns:p14="http://schemas.microsoft.com/office/powerpoint/2010/main">
    <mc:Choice Requires="p14">
      <p:transition spd="slow" p14:dur="2000" advTm="165628"/>
    </mc:Choice>
    <mc:Fallback xmlns="">
      <p:transition spd="slow" advTm="16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EFFET DE L’IMMATRICULATION</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521387074"/>
              </p:ext>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2809605"/>
      </p:ext>
    </p:extLst>
  </p:cSld>
  <p:clrMapOvr>
    <a:masterClrMapping/>
  </p:clrMapOvr>
  <mc:AlternateContent xmlns:mc="http://schemas.openxmlformats.org/markup-compatibility/2006" xmlns:p14="http://schemas.microsoft.com/office/powerpoint/2010/main">
    <mc:Choice Requires="p14">
      <p:transition spd="slow" p14:dur="2000" advTm="84905"/>
    </mc:Choice>
    <mc:Fallback xmlns="">
      <p:transition spd="slow" advTm="84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a:t>
            </a:r>
            <a:r>
              <a:rPr lang="fr-FR" dirty="0"/>
              <a:t>effets des inscriptions</a:t>
            </a:r>
            <a:br>
              <a:rPr lang="fr-FR" dirty="0"/>
            </a:br>
            <a:endParaRPr lang="fr-FR" dirty="0"/>
          </a:p>
        </p:txBody>
      </p:sp>
      <p:sp>
        <p:nvSpPr>
          <p:cNvPr id="3" name="Espace réservé du contenu 2"/>
          <p:cNvSpPr>
            <a:spLocks noGrp="1"/>
          </p:cNvSpPr>
          <p:nvPr>
            <p:ph idx="1"/>
          </p:nvPr>
        </p:nvSpPr>
        <p:spPr/>
        <p:txBody>
          <a:bodyPr/>
          <a:lstStyle/>
          <a:p>
            <a:r>
              <a:rPr lang="fr-FR" b="1" dirty="0" smtClean="0"/>
              <a:t>Article 58 code de commerce </a:t>
            </a:r>
            <a:r>
              <a:rPr lang="fr-FR" dirty="0" smtClean="0"/>
              <a:t>: Toute </a:t>
            </a:r>
            <a:r>
              <a:rPr lang="fr-FR" dirty="0"/>
              <a:t>personne physique ou morale immatriculée au registre du commerce est </a:t>
            </a:r>
            <a:r>
              <a:rPr lang="fr-FR" b="1" dirty="0"/>
              <a:t>présumée</a:t>
            </a:r>
            <a:r>
              <a:rPr lang="fr-FR" dirty="0"/>
              <a:t>, sauf preuve contraire, </a:t>
            </a:r>
            <a:r>
              <a:rPr lang="fr-FR" b="1" dirty="0"/>
              <a:t>avoir la qualité de commerçant </a:t>
            </a:r>
            <a:r>
              <a:rPr lang="fr-FR" dirty="0"/>
              <a:t>avec toutes les conséquences qui découlent de cette qualité. </a:t>
            </a:r>
            <a:endParaRPr lang="fr-FR" dirty="0" smtClean="0"/>
          </a:p>
          <a:p>
            <a:endParaRPr lang="fr-FR" dirty="0"/>
          </a:p>
          <a:p>
            <a:r>
              <a:rPr lang="fr-FR" b="1" dirty="0"/>
              <a:t>Article 59 </a:t>
            </a:r>
            <a:r>
              <a:rPr lang="fr-FR" b="1" dirty="0" smtClean="0"/>
              <a:t>code de commerce </a:t>
            </a:r>
            <a:r>
              <a:rPr lang="fr-FR" dirty="0" smtClean="0"/>
              <a:t>Les </a:t>
            </a:r>
            <a:r>
              <a:rPr lang="fr-FR" dirty="0"/>
              <a:t>personnes physiques ou morales assujetties à l'immatriculation au registre du commerce et qui ne se sont pas fait immatriculer ne peuvent se prévaloir, jusqu'à immatriculation, à l'égard des tiers de leur qualité de commerçant mais n'en sont pas moins soumises à toutes les obligations découlant de cette qualité. </a:t>
            </a:r>
            <a:endParaRPr lang="fr-FR" dirty="0" smtClean="0"/>
          </a:p>
          <a:p>
            <a:r>
              <a:rPr lang="fr-FR" b="1" dirty="0"/>
              <a:t>Article 11 </a:t>
            </a:r>
            <a:r>
              <a:rPr lang="fr-FR" dirty="0" smtClean="0"/>
              <a:t>Toute </a:t>
            </a:r>
            <a:r>
              <a:rPr lang="fr-FR" dirty="0"/>
              <a:t>personne qui, en dépit d'une interdiction, d'une déchéance ou d'une incompatibilité, exerce habituellement une activité commerciale, est réputée commerçant. </a:t>
            </a:r>
          </a:p>
          <a:p>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5442176"/>
      </p:ext>
    </p:extLst>
  </p:cSld>
  <p:clrMapOvr>
    <a:masterClrMapping/>
  </p:clrMapOvr>
  <mc:AlternateContent xmlns:mc="http://schemas.openxmlformats.org/markup-compatibility/2006" xmlns:p14="http://schemas.microsoft.com/office/powerpoint/2010/main">
    <mc:Choice Requires="p14">
      <p:transition spd="slow" p14:dur="2000" advTm="332988"/>
    </mc:Choice>
    <mc:Fallback xmlns="">
      <p:transition spd="slow" advTm="33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SANCTIONS</a:t>
            </a:r>
            <a:endParaRPr lang="fr-FR" dirty="0"/>
          </a:p>
        </p:txBody>
      </p:sp>
      <p:sp>
        <p:nvSpPr>
          <p:cNvPr id="3" name="Espace réservé du contenu 2"/>
          <p:cNvSpPr>
            <a:spLocks noGrp="1"/>
          </p:cNvSpPr>
          <p:nvPr>
            <p:ph idx="1"/>
          </p:nvPr>
        </p:nvSpPr>
        <p:spPr/>
        <p:txBody>
          <a:bodyPr/>
          <a:lstStyle/>
          <a:p>
            <a:r>
              <a:rPr lang="fr-FR" dirty="0"/>
              <a:t>Les personnes assujetties à l’immatriculation ou ses mandataires encourent une amende  de 1.000 à 5.000 DHS s’ils ne remettent pas la déclaration d’immatriculation ou d’inscription à l’expiration du délai d’un mois à compter de la mise en demeure adressée par l’administration. </a:t>
            </a:r>
            <a:endParaRPr lang="fr-FR" dirty="0" smtClean="0"/>
          </a:p>
          <a:p>
            <a:r>
              <a:rPr lang="fr-FR" dirty="0" smtClean="0"/>
              <a:t>La </a:t>
            </a:r>
            <a:r>
              <a:rPr lang="fr-FR" dirty="0"/>
              <a:t>même sanction est infligée en cas d’immatriculation à titre principal dans plusieurs registres locaux ou dans un même registre local sous plusieurs numéros et en cas de non indication dans ses factures, lettres ou autre document commercial destiné aux tiers, le numéro et lieu d’immatriculation au RC.</a:t>
            </a:r>
          </a:p>
          <a:p>
            <a:r>
              <a:rPr lang="fr-FR" dirty="0"/>
              <a:t> </a:t>
            </a:r>
          </a:p>
          <a:p>
            <a:r>
              <a:rPr lang="fr-FR" i="1" dirty="0">
                <a:solidFill>
                  <a:srgbClr val="FF0000"/>
                </a:solidFill>
              </a:rPr>
              <a:t>Toute indication inexacte donnée de mauvaise foi en vue de l'immatriculation ou de l'inscription au registre du commerce est punie d'un emprisonnement d'un mois à un an et d'une amende de 1.000  à 50.000 dirhams ou de l'une de ces deux peines seulement (Article 64)</a:t>
            </a:r>
            <a:r>
              <a:rPr lang="fr-FR" dirty="0">
                <a:solidFill>
                  <a:srgbClr val="FF0000"/>
                </a:solidFill>
              </a:rPr>
              <a:t>.</a:t>
            </a:r>
          </a:p>
          <a:p>
            <a:endParaRPr lang="fr-FR"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2807291"/>
      </p:ext>
    </p:extLst>
  </p:cSld>
  <p:clrMapOvr>
    <a:masterClrMapping/>
  </p:clrMapOvr>
  <mc:AlternateContent xmlns:mc="http://schemas.openxmlformats.org/markup-compatibility/2006" xmlns:p14="http://schemas.microsoft.com/office/powerpoint/2010/main">
    <mc:Choice Requires="p14">
      <p:transition spd="slow" p14:dur="2000" advTm="138107"/>
    </mc:Choice>
    <mc:Fallback xmlns="">
      <p:transition spd="slow" advTm="13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2 - INSCRIPTIONS MODIFICATIVES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082790505"/>
              </p:ext>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48178608"/>
      </p:ext>
    </p:extLst>
  </p:cSld>
  <p:clrMapOvr>
    <a:masterClrMapping/>
  </p:clrMapOvr>
  <mc:AlternateContent xmlns:mc="http://schemas.openxmlformats.org/markup-compatibility/2006" xmlns:p14="http://schemas.microsoft.com/office/powerpoint/2010/main">
    <mc:Choice Requires="p14">
      <p:transition spd="slow" p14:dur="2000" advTm="134187"/>
    </mc:Choice>
    <mc:Fallback xmlns="">
      <p:transition spd="slow" advTm="13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Succursales et agences</a:t>
            </a:r>
            <a:endParaRPr lang="fr-FR" dirty="0"/>
          </a:p>
        </p:txBody>
      </p:sp>
      <p:sp>
        <p:nvSpPr>
          <p:cNvPr id="3" name="Espace réservé du contenu 2"/>
          <p:cNvSpPr>
            <a:spLocks noGrp="1"/>
          </p:cNvSpPr>
          <p:nvPr>
            <p:ph idx="1"/>
          </p:nvPr>
        </p:nvSpPr>
        <p:spPr/>
        <p:txBody>
          <a:bodyPr/>
          <a:lstStyle/>
          <a:p>
            <a:r>
              <a:rPr lang="fr-FR" dirty="0" smtClean="0"/>
              <a:t>En </a:t>
            </a:r>
            <a:r>
              <a:rPr lang="fr-FR" dirty="0"/>
              <a:t>cas d'ouverture d'une ou plusieurs succursales ou agences, ou en cas de création d'une nouvelle activité, </a:t>
            </a:r>
            <a:r>
              <a:rPr lang="fr-FR" dirty="0" smtClean="0"/>
              <a:t>le commerçant doit faire:</a:t>
            </a:r>
          </a:p>
          <a:p>
            <a:pPr marL="457200" indent="-457200">
              <a:buFont typeface="+mj-lt"/>
              <a:buAutoNum type="arabicPeriod"/>
            </a:pPr>
            <a:r>
              <a:rPr lang="fr-FR" dirty="0" smtClean="0"/>
              <a:t>une </a:t>
            </a:r>
            <a:r>
              <a:rPr lang="fr-FR" b="1" dirty="0"/>
              <a:t>inscription modificative </a:t>
            </a:r>
            <a:r>
              <a:rPr lang="fr-FR" dirty="0"/>
              <a:t>auprès du registre local du lieu soit du siège social, soit du siège de l'entreprise ou du principal établissement, selon le cas. </a:t>
            </a:r>
            <a:endParaRPr lang="fr-FR" dirty="0" smtClean="0"/>
          </a:p>
          <a:p>
            <a:pPr marL="457200" indent="-457200">
              <a:buFont typeface="+mj-lt"/>
              <a:buAutoNum type="arabicPeriod"/>
            </a:pPr>
            <a:r>
              <a:rPr lang="fr-FR" dirty="0" smtClean="0"/>
              <a:t>une </a:t>
            </a:r>
            <a:r>
              <a:rPr lang="fr-FR" b="1" dirty="0"/>
              <a:t>déclaration d'immatriculation </a:t>
            </a:r>
            <a:r>
              <a:rPr lang="fr-FR" dirty="0"/>
              <a:t>doit être déposée auprès du registre local du lieu de la succursale ou de l'agence ou du lieu de création de la nouvelle activité, avec une indication du registre du commerce, soit du siège social, soit du siège de l'entreprise ou du principal établissement, selon le </a:t>
            </a:r>
            <a:r>
              <a:rPr lang="fr-FR" dirty="0" smtClean="0"/>
              <a:t>cas. </a:t>
            </a:r>
            <a:r>
              <a:rPr lang="fr-FR" b="1" dirty="0" smtClean="0"/>
              <a:t>Article </a:t>
            </a:r>
            <a:r>
              <a:rPr lang="fr-FR" b="1" dirty="0"/>
              <a:t>40 </a:t>
            </a:r>
            <a:r>
              <a:rPr lang="fr-FR" dirty="0"/>
              <a:t> </a:t>
            </a:r>
            <a:r>
              <a:rPr lang="fr-FR" b="1" dirty="0" smtClean="0"/>
              <a:t>du code de commerce </a:t>
            </a:r>
            <a:endParaRPr lang="fr-FR"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3311076"/>
      </p:ext>
    </p:extLst>
  </p:cSld>
  <p:clrMapOvr>
    <a:masterClrMapping/>
  </p:clrMapOvr>
  <mc:AlternateContent xmlns:mc="http://schemas.openxmlformats.org/markup-compatibility/2006" xmlns:p14="http://schemas.microsoft.com/office/powerpoint/2010/main">
    <mc:Choice Requires="p14">
      <p:transition spd="slow" p14:dur="2000" advTm="157573"/>
    </mc:Choice>
    <mc:Fallback xmlns="">
      <p:transition spd="slow" advTm="15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3 – La radiation</a:t>
            </a:r>
          </a:p>
        </p:txBody>
      </p:sp>
      <p:sp>
        <p:nvSpPr>
          <p:cNvPr id="3" name="Espace réservé du contenu 2"/>
          <p:cNvSpPr>
            <a:spLocks noGrp="1"/>
          </p:cNvSpPr>
          <p:nvPr>
            <p:ph idx="1"/>
          </p:nvPr>
        </p:nvSpPr>
        <p:spPr/>
        <p:txBody>
          <a:bodyPr/>
          <a:lstStyle/>
          <a:p>
            <a:pPr marL="0" indent="0">
              <a:buNone/>
            </a:pPr>
            <a:r>
              <a:rPr lang="fr-FR" dirty="0"/>
              <a:t>Elle a lieu en cas de :</a:t>
            </a:r>
          </a:p>
          <a:p>
            <a:pPr>
              <a:buFontTx/>
              <a:buChar char="-"/>
            </a:pPr>
            <a:r>
              <a:rPr lang="fr-FR" dirty="0"/>
              <a:t>Cessation d’activité</a:t>
            </a:r>
          </a:p>
          <a:p>
            <a:pPr>
              <a:buFontTx/>
              <a:buChar char="-"/>
            </a:pPr>
            <a:r>
              <a:rPr lang="fr-FR" dirty="0"/>
              <a:t>Décès du commerçant personne physique </a:t>
            </a:r>
            <a:endParaRPr lang="fr-FR" dirty="0" smtClean="0"/>
          </a:p>
          <a:p>
            <a:pPr>
              <a:buFontTx/>
              <a:buChar char="-"/>
            </a:pPr>
            <a:r>
              <a:rPr lang="fr-FR" dirty="0" smtClean="0"/>
              <a:t>Dissolution </a:t>
            </a:r>
            <a:r>
              <a:rPr lang="fr-FR" dirty="0"/>
              <a:t>de la société personne </a:t>
            </a:r>
            <a:r>
              <a:rPr lang="fr-FR" dirty="0" smtClean="0"/>
              <a:t>morale</a:t>
            </a:r>
            <a:endParaRPr lang="fr-FR"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9227039"/>
      </p:ext>
    </p:extLst>
  </p:cSld>
  <p:clrMapOvr>
    <a:masterClrMapping/>
  </p:clrMapOvr>
  <mc:AlternateContent xmlns:mc="http://schemas.openxmlformats.org/markup-compatibility/2006" xmlns:p14="http://schemas.microsoft.com/office/powerpoint/2010/main">
    <mc:Choice Requires="p14">
      <p:transition spd="slow" p14:dur="2000" advTm="63819"/>
    </mc:Choice>
    <mc:Fallback xmlns="">
      <p:transition spd="slow" advTm="6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764704"/>
            <a:ext cx="8219256" cy="1083146"/>
          </a:xfrm>
        </p:spPr>
        <p:txBody>
          <a:bodyPr>
            <a:normAutofit/>
          </a:bodyPr>
          <a:lstStyle/>
          <a:p>
            <a:pPr algn="ctr"/>
            <a:r>
              <a:rPr lang="fr-FR" sz="4000" dirty="0"/>
              <a:t>LES OBLIGATIONS DU COMMERCANT</a:t>
            </a:r>
          </a:p>
        </p:txBody>
      </p:sp>
      <p:graphicFrame>
        <p:nvGraphicFramePr>
          <p:cNvPr id="4" name="Espace réservé du contenu 3"/>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3966323"/>
      </p:ext>
    </p:extLst>
  </p:cSld>
  <p:clrMapOvr>
    <a:masterClrMapping/>
  </p:clrMapOvr>
  <mc:AlternateContent xmlns:mc="http://schemas.openxmlformats.org/markup-compatibility/2006" xmlns:p14="http://schemas.microsoft.com/office/powerpoint/2010/main">
    <mc:Choice Requires="p14">
      <p:transition spd="slow" p14:dur="2000" advTm="21394"/>
    </mc:Choice>
    <mc:Fallback xmlns="">
      <p:transition spd="slow" advTm="2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II – L’obligation comptable</a:t>
            </a:r>
            <a:endParaRPr lang="fr-FR" dirty="0"/>
          </a:p>
        </p:txBody>
      </p:sp>
      <p:sp>
        <p:nvSpPr>
          <p:cNvPr id="3" name="Espace réservé du contenu 2"/>
          <p:cNvSpPr>
            <a:spLocks noGrp="1"/>
          </p:cNvSpPr>
          <p:nvPr>
            <p:ph idx="1"/>
          </p:nvPr>
        </p:nvSpPr>
        <p:spPr/>
        <p:txBody>
          <a:bodyPr>
            <a:normAutofit/>
          </a:bodyPr>
          <a:lstStyle/>
          <a:p>
            <a:endParaRPr lang="fr-FR" dirty="0" smtClean="0"/>
          </a:p>
          <a:p>
            <a:r>
              <a:rPr lang="fr-FR" dirty="0"/>
              <a:t>Article </a:t>
            </a:r>
            <a:r>
              <a:rPr lang="fr-FR" dirty="0" smtClean="0"/>
              <a:t>18 CC : Tout </a:t>
            </a:r>
            <a:r>
              <a:rPr lang="fr-FR" dirty="0"/>
              <a:t>commerçant, pour les besoins de son commerce, a l'obligation d'ouvrir un compte dans un établissement bancaire ou dans un centre de chèques postaux. </a:t>
            </a:r>
            <a:endParaRPr lang="fr-FR" dirty="0" smtClean="0"/>
          </a:p>
          <a:p>
            <a:r>
              <a:rPr lang="fr-FR" dirty="0" smtClean="0"/>
              <a:t> </a:t>
            </a:r>
            <a:r>
              <a:rPr lang="fr-FR" dirty="0"/>
              <a:t>Article 19 </a:t>
            </a:r>
            <a:r>
              <a:rPr lang="fr-FR" dirty="0" smtClean="0"/>
              <a:t>CC : Le </a:t>
            </a:r>
            <a:r>
              <a:rPr lang="fr-FR" dirty="0"/>
              <a:t>commerçant tient une comptabilité conformément aux dispositions de la loi n° 9-88 relative aux obligations comptables des commerçants promulguée par le dahir n° 1-92-138 du 30 </a:t>
            </a:r>
            <a:r>
              <a:rPr lang="fr-FR" dirty="0" err="1"/>
              <a:t>joumada</a:t>
            </a:r>
            <a:r>
              <a:rPr lang="fr-FR" dirty="0"/>
              <a:t> II 1413 (25 décembre 1992</a:t>
            </a:r>
            <a:r>
              <a:rPr lang="fr-FR" dirty="0" smtClean="0"/>
              <a:t>) telle qu’elle a été modifiée et complétée. </a:t>
            </a: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7732604"/>
      </p:ext>
    </p:extLst>
  </p:cSld>
  <p:clrMapOvr>
    <a:masterClrMapping/>
  </p:clrMapOvr>
  <mc:AlternateContent xmlns:mc="http://schemas.openxmlformats.org/markup-compatibility/2006" xmlns:p14="http://schemas.microsoft.com/office/powerpoint/2010/main">
    <mc:Choice Requires="p14">
      <p:transition spd="slow" p14:dur="2000" advTm="127642"/>
    </mc:Choice>
    <mc:Fallback xmlns="">
      <p:transition spd="slow" advTm="12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Obligations complémentaires</a:t>
            </a:r>
            <a:endParaRPr lang="fr-FR" dirty="0"/>
          </a:p>
        </p:txBody>
      </p:sp>
      <p:sp>
        <p:nvSpPr>
          <p:cNvPr id="3" name="Espace réservé du contenu 2"/>
          <p:cNvSpPr>
            <a:spLocks noGrp="1"/>
          </p:cNvSpPr>
          <p:nvPr>
            <p:ph idx="1"/>
          </p:nvPr>
        </p:nvSpPr>
        <p:spPr/>
        <p:txBody>
          <a:bodyPr/>
          <a:lstStyle/>
          <a:p>
            <a:r>
              <a:rPr lang="fr-FR" dirty="0"/>
              <a:t>- </a:t>
            </a:r>
            <a:r>
              <a:rPr lang="fr-FR" b="1" dirty="0"/>
              <a:t>Obligation de facturation</a:t>
            </a:r>
            <a:r>
              <a:rPr lang="fr-FR" dirty="0"/>
              <a:t> imposée par la loi sur la liberté des prix et de la concurrence</a:t>
            </a:r>
          </a:p>
          <a:p>
            <a:r>
              <a:rPr lang="fr-FR" dirty="0" smtClean="0"/>
              <a:t>- </a:t>
            </a:r>
            <a:r>
              <a:rPr lang="fr-FR" b="1" dirty="0" smtClean="0"/>
              <a:t>obligation de paiement par chèque</a:t>
            </a:r>
            <a:r>
              <a:rPr lang="fr-FR" dirty="0" smtClean="0"/>
              <a:t>: entre </a:t>
            </a:r>
            <a:r>
              <a:rPr lang="fr-FR" dirty="0"/>
              <a:t>commerçants et pour faits de commerce, tout paiement d'une valeur supérieure à dix mille dirhams doit avoir lieu par chèque barré ou par </a:t>
            </a:r>
            <a:r>
              <a:rPr lang="fr-FR" dirty="0" smtClean="0"/>
              <a:t>virement (Article </a:t>
            </a:r>
            <a:r>
              <a:rPr lang="fr-FR" dirty="0"/>
              <a:t>306 du code de </a:t>
            </a:r>
            <a:r>
              <a:rPr lang="fr-FR" dirty="0" smtClean="0"/>
              <a:t>commerce</a:t>
            </a:r>
            <a:r>
              <a:rPr lang="fr-FR" dirty="0" smtClean="0"/>
              <a:t>)</a:t>
            </a:r>
            <a:endParaRPr lang="fr-FR"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7183969"/>
      </p:ext>
    </p:extLst>
  </p:cSld>
  <p:clrMapOvr>
    <a:masterClrMapping/>
  </p:clrMapOvr>
  <mc:AlternateContent xmlns:mc="http://schemas.openxmlformats.org/markup-compatibility/2006" xmlns:p14="http://schemas.microsoft.com/office/powerpoint/2010/main">
    <mc:Choice Requires="p14">
      <p:transition spd="slow" p14:dur="2000" advTm="44842"/>
    </mc:Choice>
    <mc:Fallback xmlns="">
      <p:transition spd="slow" advTm="4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Obligation de facturation</a:t>
            </a:r>
            <a:endParaRPr lang="fr-FR" dirty="0"/>
          </a:p>
        </p:txBody>
      </p:sp>
      <p:sp>
        <p:nvSpPr>
          <p:cNvPr id="3" name="Espace réservé du contenu 2"/>
          <p:cNvSpPr>
            <a:spLocks noGrp="1"/>
          </p:cNvSpPr>
          <p:nvPr>
            <p:ph idx="1"/>
          </p:nvPr>
        </p:nvSpPr>
        <p:spPr/>
        <p:txBody>
          <a:bodyPr/>
          <a:lstStyle/>
          <a:p>
            <a:r>
              <a:rPr lang="fr-FR" dirty="0"/>
              <a:t>LA LOI </a:t>
            </a:r>
            <a:r>
              <a:rPr lang="fr-FR" dirty="0" smtClean="0"/>
              <a:t>N</a:t>
            </a:r>
            <a:r>
              <a:rPr lang="fr-FR" dirty="0"/>
              <a:t>° 104-12 RELATIVE A LA LIBERTE DES PRIX ET DE LA </a:t>
            </a:r>
            <a:r>
              <a:rPr lang="fr-FR" dirty="0" smtClean="0"/>
              <a:t>CONCURRENCE (30 juin 2014)</a:t>
            </a:r>
            <a:endParaRPr lang="fr-FR" dirty="0"/>
          </a:p>
          <a:p>
            <a:pPr>
              <a:buFont typeface="Arial" panose="020B0604020202020204" pitchFamily="34" charset="0"/>
              <a:buChar char="•"/>
            </a:pPr>
            <a:r>
              <a:rPr lang="fr-FR" dirty="0" smtClean="0"/>
              <a:t>Tout </a:t>
            </a:r>
            <a:r>
              <a:rPr lang="fr-FR" dirty="0"/>
              <a:t>achat de biens ou produits ou toute prestation de service entre professionnels doit faire l'objet d’une facturation. Le vendeur est tenu de délivrer la facture dès la réalisation de la vente ou de la prestation du service ou bien un document en tenant lieu </a:t>
            </a:r>
            <a:r>
              <a:rPr lang="fr-FR" dirty="0" smtClean="0"/>
              <a:t>.</a:t>
            </a:r>
          </a:p>
          <a:p>
            <a:pPr>
              <a:buFont typeface="Arial" panose="020B0604020202020204" pitchFamily="34" charset="0"/>
              <a:buChar char="•"/>
            </a:pPr>
            <a:r>
              <a:rPr lang="fr-FR" dirty="0" smtClean="0"/>
              <a:t>L’acheteur </a:t>
            </a:r>
            <a:r>
              <a:rPr lang="fr-FR" dirty="0"/>
              <a:t>doit réclamer la </a:t>
            </a:r>
            <a:r>
              <a:rPr lang="fr-FR" dirty="0" smtClean="0"/>
              <a:t>facture.</a:t>
            </a:r>
          </a:p>
          <a:p>
            <a:pPr>
              <a:buFont typeface="Arial" panose="020B0604020202020204" pitchFamily="34" charset="0"/>
              <a:buChar char="•"/>
            </a:pPr>
            <a:r>
              <a:rPr lang="fr-FR" dirty="0" smtClean="0"/>
              <a:t>La </a:t>
            </a:r>
            <a:r>
              <a:rPr lang="fr-FR" dirty="0"/>
              <a:t>facture doit être rédigée en double exemplaire, </a:t>
            </a:r>
            <a:r>
              <a:rPr lang="fr-FR" dirty="0" err="1"/>
              <a:t>prénumérotée</a:t>
            </a:r>
            <a:r>
              <a:rPr lang="fr-FR" dirty="0"/>
              <a:t> et tirée d’une série continue ou éditée par un système informatique selon une série continue. </a:t>
            </a:r>
            <a:endParaRPr lang="fr-FR" dirty="0" smtClean="0"/>
          </a:p>
          <a:p>
            <a:pPr>
              <a:buFont typeface="Arial" panose="020B0604020202020204" pitchFamily="34" charset="0"/>
              <a:buChar char="•"/>
            </a:pPr>
            <a:r>
              <a:rPr lang="fr-FR" dirty="0" smtClean="0"/>
              <a:t>Le </a:t>
            </a:r>
            <a:r>
              <a:rPr lang="fr-FR" dirty="0"/>
              <a:t>vendeur et l’acheteur doivent en conserver chacun un exemplaire, pendant cinq (5) ans à compter de la date d’établissement de la facture, et ce sans préjudice des dispositions prévues par la législation fiscale en vigueur</a:t>
            </a:r>
            <a:r>
              <a:rPr lang="fr-FR" dirty="0" smtClean="0"/>
              <a:t>.</a:t>
            </a:r>
          </a:p>
          <a:p>
            <a:r>
              <a:rPr lang="fr-FR" b="1" dirty="0" smtClean="0"/>
              <a:t> </a:t>
            </a:r>
            <a:r>
              <a:rPr lang="fr-FR" b="1" dirty="0"/>
              <a:t>Article 58 </a:t>
            </a:r>
            <a:r>
              <a:rPr lang="fr-FR" b="1" dirty="0" smtClean="0"/>
              <a:t>de la loi 104-12</a:t>
            </a:r>
            <a:endParaRPr lang="fr-FR" b="1" dirty="0"/>
          </a:p>
          <a:p>
            <a:endParaRPr lang="fr-F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6513022"/>
      </p:ext>
    </p:extLst>
  </p:cSld>
  <p:clrMapOvr>
    <a:masterClrMapping/>
  </p:clrMapOvr>
  <mc:AlternateContent xmlns:mc="http://schemas.openxmlformats.org/markup-compatibility/2006" xmlns:p14="http://schemas.microsoft.com/office/powerpoint/2010/main">
    <mc:Choice Requires="p14">
      <p:transition spd="slow" p14:dur="2000" advTm="142723"/>
    </mc:Choice>
    <mc:Fallback xmlns="">
      <p:transition spd="slow" advTm="14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 </a:t>
            </a:r>
            <a:r>
              <a:rPr lang="fr-FR" dirty="0"/>
              <a:t>OBLIGATION COMPTABLE</a:t>
            </a:r>
          </a:p>
        </p:txBody>
      </p:sp>
      <p:graphicFrame>
        <p:nvGraphicFramePr>
          <p:cNvPr id="4" name="Espace réservé du contenu 3"/>
          <p:cNvGraphicFramePr>
            <a:graphicFrameLocks noGrp="1"/>
          </p:cNvGraphicFramePr>
          <p:nvPr>
            <p:ph idx="1"/>
            <p:extLst/>
          </p:nvPr>
        </p:nvGraphicFramePr>
        <p:xfrm>
          <a:off x="1775520" y="1935164"/>
          <a:ext cx="843528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087508"/>
      </p:ext>
    </p:extLst>
  </p:cSld>
  <p:clrMapOvr>
    <a:masterClrMapping/>
  </p:clrMapOvr>
  <mc:AlternateContent xmlns:mc="http://schemas.openxmlformats.org/markup-compatibility/2006" xmlns:p14="http://schemas.microsoft.com/office/powerpoint/2010/main">
    <mc:Choice Requires="p14">
      <p:transition spd="slow" p14:dur="2000" advTm="168841"/>
    </mc:Choice>
    <mc:Fallback xmlns="">
      <p:transition spd="slow" advTm="16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COMPTES ELABORES</a:t>
            </a:r>
          </a:p>
        </p:txBody>
      </p:sp>
      <p:graphicFrame>
        <p:nvGraphicFramePr>
          <p:cNvPr id="4" name="Espace réservé du contenu 3"/>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0211629"/>
      </p:ext>
    </p:extLst>
  </p:cSld>
  <p:clrMapOvr>
    <a:masterClrMapping/>
  </p:clrMapOvr>
  <mc:AlternateContent xmlns:mc="http://schemas.openxmlformats.org/markup-compatibility/2006" xmlns:p14="http://schemas.microsoft.com/office/powerpoint/2010/main">
    <mc:Choice Requires="p14">
      <p:transition spd="slow" p14:dur="2000" advTm="174400"/>
    </mc:Choice>
    <mc:Fallback xmlns="">
      <p:transition spd="slow" advTm="17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t>CONSERVATION DES DOCUMENTS</a:t>
            </a:r>
          </a:p>
        </p:txBody>
      </p:sp>
      <p:graphicFrame>
        <p:nvGraphicFramePr>
          <p:cNvPr id="4" name="Espace réservé du contenu 3"/>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3881117"/>
      </p:ext>
    </p:extLst>
  </p:cSld>
  <p:clrMapOvr>
    <a:masterClrMapping/>
  </p:clrMapOvr>
  <mc:AlternateContent xmlns:mc="http://schemas.openxmlformats.org/markup-compatibility/2006" xmlns:p14="http://schemas.microsoft.com/office/powerpoint/2010/main">
    <mc:Choice Requires="p14">
      <p:transition spd="slow" p14:dur="2000" advTm="62802"/>
    </mc:Choice>
    <mc:Fallback xmlns="">
      <p:transition spd="slow" advTm="6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ROLE PROBATOIRE</a:t>
            </a:r>
          </a:p>
        </p:txBody>
      </p:sp>
      <p:graphicFrame>
        <p:nvGraphicFramePr>
          <p:cNvPr id="4" name="Espace réservé du contenu 3"/>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3486197"/>
      </p:ext>
    </p:extLst>
  </p:cSld>
  <p:clrMapOvr>
    <a:masterClrMapping/>
  </p:clrMapOvr>
  <mc:AlternateContent xmlns:mc="http://schemas.openxmlformats.org/markup-compatibility/2006" xmlns:p14="http://schemas.microsoft.com/office/powerpoint/2010/main">
    <mc:Choice Requires="p14">
      <p:transition spd="slow" p14:dur="2000" advTm="51922"/>
    </mc:Choice>
    <mc:Fallback xmlns="">
      <p:transition spd="slow" advTm="5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Preuve entre commerçants</a:t>
            </a:r>
            <a:endParaRPr lang="fr-FR" dirty="0"/>
          </a:p>
        </p:txBody>
      </p:sp>
      <p:sp>
        <p:nvSpPr>
          <p:cNvPr id="3" name="Espace réservé du contenu 2"/>
          <p:cNvSpPr>
            <a:spLocks noGrp="1"/>
          </p:cNvSpPr>
          <p:nvPr>
            <p:ph idx="1"/>
          </p:nvPr>
        </p:nvSpPr>
        <p:spPr/>
        <p:txBody>
          <a:bodyPr/>
          <a:lstStyle/>
          <a:p>
            <a:r>
              <a:rPr lang="fr-FR" dirty="0"/>
              <a:t>Article 19 </a:t>
            </a:r>
            <a:r>
              <a:rPr lang="fr-FR" dirty="0" smtClean="0"/>
              <a:t>: la comptabilité régulièrement </a:t>
            </a:r>
            <a:r>
              <a:rPr lang="fr-FR" dirty="0"/>
              <a:t>tenue, </a:t>
            </a:r>
            <a:r>
              <a:rPr lang="fr-FR" dirty="0" smtClean="0"/>
              <a:t>est </a:t>
            </a:r>
            <a:r>
              <a:rPr lang="fr-FR" dirty="0"/>
              <a:t>admise par le juge pour faire preuve entre commerçants à raison des faits de </a:t>
            </a:r>
            <a:r>
              <a:rPr lang="fr-FR" dirty="0" smtClean="0"/>
              <a:t>commerce. Chaque commerçant peut produire sa </a:t>
            </a:r>
            <a:r>
              <a:rPr lang="fr-FR" dirty="0"/>
              <a:t>c</a:t>
            </a:r>
            <a:r>
              <a:rPr lang="fr-FR" dirty="0" smtClean="0"/>
              <a:t>omptabilité dans un litige l’opposant à un autre commerçant</a:t>
            </a:r>
          </a:p>
          <a:p>
            <a:r>
              <a:rPr lang="fr-FR" dirty="0" smtClean="0"/>
              <a:t>Article </a:t>
            </a:r>
            <a:r>
              <a:rPr lang="fr-FR" dirty="0"/>
              <a:t>21 Lorsque les documents comptables correspondent à un double qui se trouve entre les mains de la partie adverse, ils constituent pleine preuve contre elle et en sa faveur. </a:t>
            </a:r>
            <a:r>
              <a:rPr lang="fr-FR" dirty="0" smtClean="0"/>
              <a:t> </a:t>
            </a:r>
          </a:p>
          <a:p>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8885710"/>
      </p:ext>
    </p:extLst>
  </p:cSld>
  <p:clrMapOvr>
    <a:masterClrMapping/>
  </p:clrMapOvr>
  <mc:AlternateContent xmlns:mc="http://schemas.openxmlformats.org/markup-compatibility/2006" xmlns:p14="http://schemas.microsoft.com/office/powerpoint/2010/main">
    <mc:Choice Requires="p14">
      <p:transition spd="slow" p14:dur="2000" advTm="157776"/>
    </mc:Choice>
    <mc:Fallback xmlns="">
      <p:transition spd="slow" advTm="15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Preuve entre commerçants et non commerçants</a:t>
            </a:r>
            <a:endParaRPr lang="fr-FR" dirty="0"/>
          </a:p>
        </p:txBody>
      </p:sp>
      <p:sp>
        <p:nvSpPr>
          <p:cNvPr id="3" name="Espace réservé du contenu 2"/>
          <p:cNvSpPr>
            <a:spLocks noGrp="1"/>
          </p:cNvSpPr>
          <p:nvPr>
            <p:ph idx="1"/>
          </p:nvPr>
        </p:nvSpPr>
        <p:spPr/>
        <p:txBody>
          <a:bodyPr/>
          <a:lstStyle/>
          <a:p>
            <a:r>
              <a:rPr lang="fr-FR" dirty="0"/>
              <a:t>Article 19 : la comptabilité régulièrement tenue, est admise par le juge pour faire preuve entre commerçants à raison des faits de commerce. Chaque commerçant peut produire sa comptabilité dans un litige l’opposant à un autre commerçant</a:t>
            </a:r>
          </a:p>
          <a:p>
            <a:r>
              <a:rPr lang="fr-FR" dirty="0"/>
              <a:t>Article 20 Les tiers peuvent opposer au commerçant le contenu de sa comptabilité même irrégulièrement tenue.  </a:t>
            </a:r>
          </a:p>
          <a:p>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4912081"/>
      </p:ext>
    </p:extLst>
  </p:cSld>
  <p:clrMapOvr>
    <a:masterClrMapping/>
  </p:clrMapOvr>
  <mc:AlternateContent xmlns:mc="http://schemas.openxmlformats.org/markup-compatibility/2006" xmlns:p14="http://schemas.microsoft.com/office/powerpoint/2010/main">
    <mc:Choice Requires="p14">
      <p:transition spd="slow" p14:dur="2000" advTm="128161"/>
    </mc:Choice>
    <mc:Fallback xmlns="">
      <p:transition spd="slow" advTm="12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Administration de la preuve</a:t>
            </a:r>
            <a:endParaRPr lang="fr-FR" dirty="0"/>
          </a:p>
        </p:txBody>
      </p:sp>
      <p:sp>
        <p:nvSpPr>
          <p:cNvPr id="3" name="Espace réservé du contenu 2"/>
          <p:cNvSpPr>
            <a:spLocks noGrp="1"/>
          </p:cNvSpPr>
          <p:nvPr>
            <p:ph idx="1"/>
          </p:nvPr>
        </p:nvSpPr>
        <p:spPr/>
        <p:txBody>
          <a:bodyPr/>
          <a:lstStyle/>
          <a:p>
            <a:r>
              <a:rPr lang="fr-FR" dirty="0" smtClean="0"/>
              <a:t>Au </a:t>
            </a:r>
            <a:r>
              <a:rPr lang="fr-FR" dirty="0"/>
              <a:t>cours d'une instance judiciaire, le tribunal peut ordonner d'office ou à la requête de l'une des parties, la représentation ou la communication des documents </a:t>
            </a:r>
            <a:r>
              <a:rPr lang="fr-FR" dirty="0" smtClean="0"/>
              <a:t>comptables Article 22CC </a:t>
            </a:r>
            <a:r>
              <a:rPr lang="fr-FR" dirty="0"/>
              <a:t>.  </a:t>
            </a:r>
            <a:endParaRPr lang="fr-FR" dirty="0" smtClean="0"/>
          </a:p>
          <a:p>
            <a:pPr>
              <a:buFont typeface="Arial" panose="020B0604020202020204" pitchFamily="34" charset="0"/>
              <a:buChar char="•"/>
            </a:pPr>
            <a:r>
              <a:rPr lang="fr-FR" b="1" dirty="0" smtClean="0"/>
              <a:t>La représentation: </a:t>
            </a:r>
            <a:r>
              <a:rPr lang="fr-FR" dirty="0"/>
              <a:t>consiste à extraire de la comptabilité les seules écritures qui intéressent le litige soumis au </a:t>
            </a:r>
            <a:r>
              <a:rPr lang="fr-FR" dirty="0" smtClean="0"/>
              <a:t>tribunal (Article 23) </a:t>
            </a:r>
            <a:r>
              <a:rPr lang="fr-FR" dirty="0"/>
              <a:t>. </a:t>
            </a:r>
            <a:endParaRPr lang="fr-FR" dirty="0" smtClean="0"/>
          </a:p>
          <a:p>
            <a:pPr>
              <a:buFont typeface="Arial" panose="020B0604020202020204" pitchFamily="34" charset="0"/>
              <a:buChar char="•"/>
            </a:pPr>
            <a:r>
              <a:rPr lang="fr-FR" b="1" dirty="0" smtClean="0"/>
              <a:t>La </a:t>
            </a:r>
            <a:r>
              <a:rPr lang="fr-FR" b="1" dirty="0"/>
              <a:t>communication </a:t>
            </a:r>
            <a:r>
              <a:rPr lang="fr-FR" b="1" dirty="0" smtClean="0"/>
              <a:t>:</a:t>
            </a:r>
            <a:r>
              <a:rPr lang="fr-FR" dirty="0" smtClean="0"/>
              <a:t>est </a:t>
            </a:r>
            <a:r>
              <a:rPr lang="fr-FR" dirty="0"/>
              <a:t>la production intégrale des documents comptables. Elle ne peut être ordonnée que dans les affaires de succession, de partage, de redressement ou de liquidation judiciaire et dans les autres cas où ces documents sont communs aux parties.  La communication a lieu de la manière établie entre les parties et, si elles ne peuvent s'accorder, moyennant le dépôt au secrétariat greffe de la juridiction saisie</a:t>
            </a:r>
            <a:r>
              <a:rPr lang="fr-FR" dirty="0"/>
              <a:t>. </a:t>
            </a:r>
            <a:r>
              <a:rPr lang="fr-FR" dirty="0" smtClean="0"/>
              <a:t>(Article </a:t>
            </a:r>
            <a:r>
              <a:rPr lang="fr-FR" dirty="0"/>
              <a:t>24  </a:t>
            </a:r>
            <a:r>
              <a:rPr lang="fr-FR" dirty="0" smtClean="0"/>
              <a:t>)</a:t>
            </a:r>
            <a:endParaRPr lang="fr-F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7570373"/>
      </p:ext>
    </p:extLst>
  </p:cSld>
  <p:clrMapOvr>
    <a:masterClrMapping/>
  </p:clrMapOvr>
  <mc:AlternateContent xmlns:mc="http://schemas.openxmlformats.org/markup-compatibility/2006" xmlns:p14="http://schemas.microsoft.com/office/powerpoint/2010/main">
    <mc:Choice Requires="p14">
      <p:transition spd="slow" p14:dur="2000" advTm="190350"/>
    </mc:Choice>
    <mc:Fallback xmlns="">
      <p:transition spd="slow" advTm="19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998238" y="0"/>
            <a:ext cx="8305800" cy="1935088"/>
          </a:xfrm>
        </p:spPr>
        <p:txBody>
          <a:bodyPr>
            <a:normAutofit/>
          </a:bodyPr>
          <a:lstStyle/>
          <a:p>
            <a:r>
              <a:rPr lang="fr-FR" sz="5400" b="1" dirty="0"/>
              <a:t>I - IMMATRICULATION AU REGISTRE DE COMMERCE</a:t>
            </a:r>
            <a:endParaRPr lang="fr-FR" dirty="0"/>
          </a:p>
        </p:txBody>
      </p:sp>
      <p:sp>
        <p:nvSpPr>
          <p:cNvPr id="2" name="Rectangle 1"/>
          <p:cNvSpPr/>
          <p:nvPr/>
        </p:nvSpPr>
        <p:spPr>
          <a:xfrm>
            <a:off x="1463039" y="2967335"/>
            <a:ext cx="8451669" cy="646331"/>
          </a:xfrm>
          <a:prstGeom prst="rect">
            <a:avLst/>
          </a:prstGeom>
        </p:spPr>
        <p:txBody>
          <a:bodyPr wrap="square">
            <a:spAutoFit/>
          </a:bodyPr>
          <a:lstStyle/>
          <a:p>
            <a:pPr marL="73660" marR="72390" algn="just">
              <a:spcAft>
                <a:spcPts val="0"/>
              </a:spcAft>
            </a:pPr>
            <a:r>
              <a:rPr lang="fr-FR" dirty="0">
                <a:latin typeface="Arial" panose="020B0604020202020204" pitchFamily="34" charset="0"/>
                <a:ea typeface="Arial" panose="020B0604020202020204" pitchFamily="34" charset="0"/>
                <a:cs typeface="Arial" panose="020B0604020202020204" pitchFamily="34" charset="0"/>
              </a:rPr>
              <a:t>La publicité a pour objet de faire connaître aux tiers l’identité du commerçant, son domaine d’activité. Elle se fait par inscription au registre de commerce. </a:t>
            </a:r>
            <a:endParaRPr lang="fr-FR" sz="1600" dirty="0">
              <a:effectLst/>
              <a:latin typeface="Arial" panose="020B0604020202020204" pitchFamily="34" charset="0"/>
              <a:ea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5015363"/>
      </p:ext>
    </p:extLst>
  </p:cSld>
  <p:clrMapOvr>
    <a:masterClrMapping/>
  </p:clrMapOvr>
  <mc:AlternateContent xmlns:mc="http://schemas.openxmlformats.org/markup-compatibility/2006" xmlns:p14="http://schemas.microsoft.com/office/powerpoint/2010/main">
    <mc:Choice Requires="p14">
      <p:transition spd="slow" p14:dur="2000" advTm="47208"/>
    </mc:Choice>
    <mc:Fallback xmlns="">
      <p:transition spd="slow" advTm="4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121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Merci pour votre attention</a:t>
            </a:r>
            <a:endParaRPr lang="fr-FR" dirty="0"/>
          </a:p>
        </p:txBody>
      </p:sp>
      <p:sp>
        <p:nvSpPr>
          <p:cNvPr id="3" name="Espace réservé du contenu 2"/>
          <p:cNvSpPr>
            <a:spLocks noGrp="1"/>
          </p:cNvSpPr>
          <p:nvPr>
            <p:ph idx="1"/>
          </p:nvPr>
        </p:nvSpPr>
        <p:spPr/>
        <p:txBody>
          <a:bodyPr/>
          <a:lstStyle/>
          <a:p>
            <a:endParaRPr lang="fr-F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589890"/>
      </p:ext>
    </p:extLst>
  </p:cSld>
  <p:clrMapOvr>
    <a:masterClrMapping/>
  </p:clrMapOvr>
  <mc:AlternateContent xmlns:mc="http://schemas.openxmlformats.org/markup-compatibility/2006">
    <mc:Choice xmlns:p14="http://schemas.microsoft.com/office/powerpoint/2010/main" Requires="p14">
      <p:transition spd="slow" p14:dur="2000" advTm="22632"/>
    </mc:Choice>
    <mc:Fallback>
      <p:transition spd="slow" advTm="2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lgn="ctr"/>
            <a:r>
              <a:rPr lang="fr-FR" sz="3600" dirty="0" smtClean="0"/>
              <a:t>REGISTRE </a:t>
            </a:r>
            <a:r>
              <a:rPr lang="fr-FR" sz="3600" dirty="0"/>
              <a:t>DE COMMERCE</a:t>
            </a:r>
          </a:p>
        </p:txBody>
      </p:sp>
      <p:sp>
        <p:nvSpPr>
          <p:cNvPr id="4" name="Espace réservé du contenu 3"/>
          <p:cNvSpPr>
            <a:spLocks noGrp="1"/>
          </p:cNvSpPr>
          <p:nvPr>
            <p:ph sz="half" idx="1"/>
          </p:nvPr>
        </p:nvSpPr>
        <p:spPr/>
        <p:txBody>
          <a:bodyPr/>
          <a:lstStyle/>
          <a:p>
            <a:endParaRPr lang="fr-FR" dirty="0"/>
          </a:p>
          <a:p>
            <a:endParaRPr lang="fr-FR" dirty="0"/>
          </a:p>
          <a:p>
            <a:r>
              <a:rPr lang="fr-FR" dirty="0"/>
              <a:t>ORGANISATION DU REGISTRE DE COMMERCE</a:t>
            </a:r>
          </a:p>
        </p:txBody>
      </p:sp>
      <p:sp>
        <p:nvSpPr>
          <p:cNvPr id="5" name="Espace réservé du contenu 4"/>
          <p:cNvSpPr>
            <a:spLocks noGrp="1"/>
          </p:cNvSpPr>
          <p:nvPr>
            <p:ph sz="half" idx="2"/>
          </p:nvPr>
        </p:nvSpPr>
        <p:spPr/>
        <p:txBody>
          <a:bodyPr/>
          <a:lstStyle/>
          <a:p>
            <a:endParaRPr lang="fr-FR" dirty="0"/>
          </a:p>
          <a:p>
            <a:endParaRPr lang="fr-FR" dirty="0"/>
          </a:p>
          <a:p>
            <a:r>
              <a:rPr lang="fr-FR" dirty="0"/>
              <a:t>FONCTIONNEMENT DU REGISTRE DE COMMERCE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658999"/>
      </p:ext>
    </p:extLst>
  </p:cSld>
  <p:clrMapOvr>
    <a:masterClrMapping/>
  </p:clrMapOvr>
  <mc:AlternateContent xmlns:mc="http://schemas.openxmlformats.org/markup-compatibility/2006" xmlns:p14="http://schemas.microsoft.com/office/powerpoint/2010/main">
    <mc:Choice Requires="p14">
      <p:transition spd="slow" p14:dur="2000" advTm="15456"/>
    </mc:Choice>
    <mc:Fallback xmlns="">
      <p:transition spd="slow" advTm="1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121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2204864"/>
            <a:ext cx="8305800" cy="2016224"/>
          </a:xfrm>
        </p:spPr>
        <p:txBody>
          <a:bodyPr>
            <a:normAutofit fontScale="90000"/>
          </a:bodyPr>
          <a:lstStyle/>
          <a:p>
            <a:pPr algn="ctr"/>
            <a:r>
              <a:rPr lang="fr-FR" dirty="0"/>
              <a:t/>
            </a:r>
            <a:br>
              <a:rPr lang="fr-FR" dirty="0"/>
            </a:br>
            <a:r>
              <a:rPr lang="fr-FR" dirty="0"/>
              <a:t/>
            </a:r>
            <a:br>
              <a:rPr lang="fr-FR" dirty="0"/>
            </a:br>
            <a:r>
              <a:rPr lang="fr-FR" dirty="0"/>
              <a:t>A - ORGANISATION DU REGISTRE DE COMMERCE</a:t>
            </a:r>
          </a:p>
        </p:txBody>
      </p:sp>
    </p:spTree>
    <p:extLst>
      <p:ext uri="{BB962C8B-B14F-4D97-AF65-F5344CB8AC3E}">
        <p14:creationId xmlns:p14="http://schemas.microsoft.com/office/powerpoint/2010/main" val="2397165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 REGISTRE DE COMMERCE</a:t>
            </a:r>
          </a:p>
        </p:txBody>
      </p:sp>
      <p:graphicFrame>
        <p:nvGraphicFramePr>
          <p:cNvPr id="5" name="Espace réservé du contenu 4"/>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3091932"/>
      </p:ext>
    </p:extLst>
  </p:cSld>
  <p:clrMapOvr>
    <a:masterClrMapping/>
  </p:clrMapOvr>
  <mc:AlternateContent xmlns:mc="http://schemas.openxmlformats.org/markup-compatibility/2006" xmlns:p14="http://schemas.microsoft.com/office/powerpoint/2010/main">
    <mc:Choice Requires="p14">
      <p:transition spd="slow" p14:dur="2000" advTm="16959"/>
    </mc:Choice>
    <mc:Fallback xmlns="">
      <p:transition spd="slow" advTm="1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Registre électronique</a:t>
            </a:r>
            <a:endParaRPr lang="fr-FR" dirty="0"/>
          </a:p>
        </p:txBody>
      </p:sp>
      <p:sp>
        <p:nvSpPr>
          <p:cNvPr id="3" name="Rectangle 2"/>
          <p:cNvSpPr/>
          <p:nvPr/>
        </p:nvSpPr>
        <p:spPr>
          <a:xfrm>
            <a:off x="1619794" y="2188424"/>
            <a:ext cx="8046720" cy="3139321"/>
          </a:xfrm>
          <a:prstGeom prst="rect">
            <a:avLst/>
          </a:prstGeom>
        </p:spPr>
        <p:txBody>
          <a:bodyPr wrap="square">
            <a:spAutoFit/>
          </a:bodyPr>
          <a:lstStyle/>
          <a:p>
            <a:pPr marL="73660" marR="76835" algn="just">
              <a:spcBef>
                <a:spcPts val="5"/>
              </a:spcBef>
              <a:spcAft>
                <a:spcPts val="0"/>
              </a:spcAft>
            </a:pPr>
            <a:r>
              <a:rPr lang="fr-FR" dirty="0">
                <a:latin typeface="Arial" panose="020B0604020202020204" pitchFamily="34" charset="0"/>
                <a:ea typeface="Arial" panose="020B0604020202020204" pitchFamily="34" charset="0"/>
                <a:cs typeface="Arial" panose="020B0604020202020204" pitchFamily="34" charset="0"/>
              </a:rPr>
              <a:t>En vertu de l’article 27 CC, le registre du commerce est constitué par des registres locaux et un registre central. </a:t>
            </a:r>
            <a:r>
              <a:rPr lang="fr-FR" dirty="0">
                <a:solidFill>
                  <a:srgbClr val="FF0000"/>
                </a:solidFill>
                <a:latin typeface="Arial" panose="020B0604020202020204" pitchFamily="34" charset="0"/>
                <a:ea typeface="Arial" panose="020B0604020202020204" pitchFamily="34" charset="0"/>
                <a:cs typeface="Arial" panose="020B0604020202020204" pitchFamily="34" charset="0"/>
              </a:rPr>
              <a:t>En outre, selon l’article 27 modifié, Il est créé un registre électronique  du commerce à travers lequel sont tenus les registres locaux du commerce et le registre central du commerce précités, et ce par le biais de la plateforme électronique créée par la loi n° 88-17 relative à la création et à l’accompagnement d’entreprises par voie électronique.</a:t>
            </a:r>
            <a:endParaRPr lang="fr-FR" sz="1600" dirty="0">
              <a:latin typeface="Arial" panose="020B0604020202020204" pitchFamily="34" charset="0"/>
              <a:ea typeface="Arial" panose="020B0604020202020204" pitchFamily="34" charset="0"/>
            </a:endParaRPr>
          </a:p>
          <a:p>
            <a:pPr marL="73660" marR="76835" algn="just">
              <a:spcBef>
                <a:spcPts val="5"/>
              </a:spcBef>
              <a:spcAft>
                <a:spcPts val="0"/>
              </a:spcAft>
            </a:pPr>
            <a:r>
              <a:rPr lang="fr-FR" dirty="0">
                <a:solidFill>
                  <a:srgbClr val="FF0000"/>
                </a:solidFill>
                <a:latin typeface="Arial" panose="020B0604020202020204" pitchFamily="34" charset="0"/>
                <a:ea typeface="Arial" panose="020B0604020202020204" pitchFamily="34" charset="0"/>
                <a:cs typeface="Arial" panose="020B0604020202020204" pitchFamily="34" charset="0"/>
              </a:rPr>
              <a:t>Les inscriptions au registre électronique du commerce sont effectuées à travers la plateforme électronique de création et d’accompagnement d’entreprises par voie électronique.</a:t>
            </a:r>
            <a:endParaRPr lang="fr-FR" sz="1600" dirty="0">
              <a:latin typeface="Arial" panose="020B0604020202020204" pitchFamily="34" charset="0"/>
              <a:ea typeface="Arial" panose="020B0604020202020204" pitchFamily="34" charset="0"/>
            </a:endParaRPr>
          </a:p>
          <a:p>
            <a:pPr>
              <a:spcBef>
                <a:spcPts val="45"/>
              </a:spcBef>
              <a:spcAft>
                <a:spcPts val="0"/>
              </a:spcAft>
            </a:pPr>
            <a:r>
              <a:rPr lang="fr-FR" dirty="0">
                <a:latin typeface="Arial" panose="020B0604020202020204" pitchFamily="34" charset="0"/>
                <a:ea typeface="Arial" panose="020B0604020202020204" pitchFamily="34" charset="0"/>
                <a:cs typeface="Arial" panose="020B0604020202020204" pitchFamily="34" charset="0"/>
              </a:rPr>
              <a:t> </a:t>
            </a:r>
            <a:endParaRPr lang="fr-FR" sz="1600" dirty="0">
              <a:effectLst/>
              <a:latin typeface="Arial" panose="020B0604020202020204" pitchFamily="34" charset="0"/>
              <a:ea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6927857"/>
      </p:ext>
    </p:extLst>
  </p:cSld>
  <p:clrMapOvr>
    <a:masterClrMapping/>
  </p:clrMapOvr>
  <mc:AlternateContent xmlns:mc="http://schemas.openxmlformats.org/markup-compatibility/2006" xmlns:p14="http://schemas.microsoft.com/office/powerpoint/2010/main">
    <mc:Choice Requires="p14">
      <p:transition spd="slow" p14:dur="2000" advTm="99313"/>
    </mc:Choice>
    <mc:Fallback xmlns="">
      <p:transition spd="slow" advTm="9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1 - LE REGISTRE LOCAL</a:t>
            </a:r>
          </a:p>
        </p:txBody>
      </p:sp>
      <p:graphicFrame>
        <p:nvGraphicFramePr>
          <p:cNvPr id="4" name="Espace réservé du contenu 3"/>
          <p:cNvGraphicFramePr>
            <a:graphicFrameLocks noGrp="1"/>
          </p:cNvGraphicFramePr>
          <p:nvPr>
            <p:ph idx="1"/>
            <p:extLst/>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0217980"/>
      </p:ext>
    </p:extLst>
  </p:cSld>
  <p:clrMapOvr>
    <a:masterClrMapping/>
  </p:clrMapOvr>
  <mc:AlternateContent xmlns:mc="http://schemas.openxmlformats.org/markup-compatibility/2006" xmlns:p14="http://schemas.microsoft.com/office/powerpoint/2010/main">
    <mc:Choice Requires="p14">
      <p:transition spd="slow" p14:dur="2000" advTm="72371"/>
    </mc:Choice>
    <mc:Fallback xmlns="">
      <p:transition spd="slow" advTm="7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1818"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533</TotalTime>
  <Words>1997</Words>
  <Application>Microsoft Office PowerPoint</Application>
  <PresentationFormat>Grand écran</PresentationFormat>
  <Paragraphs>159</Paragraphs>
  <Slides>40</Slides>
  <Notes>0</Notes>
  <HiddenSlides>0</HiddenSlides>
  <MMClips>39</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40</vt:i4>
      </vt:variant>
    </vt:vector>
  </HeadingPairs>
  <TitlesOfParts>
    <vt:vector size="44" baseType="lpstr">
      <vt:lpstr>Arial</vt:lpstr>
      <vt:lpstr>Calibri</vt:lpstr>
      <vt:lpstr>Calibri Light</vt:lpstr>
      <vt:lpstr>Rétrospective</vt:lpstr>
      <vt:lpstr>Séance 3 – Droit commercial</vt:lpstr>
      <vt:lpstr>Section 2 – Les obligations du commerçant</vt:lpstr>
      <vt:lpstr>LES OBLIGATIONS DU COMMERCANT</vt:lpstr>
      <vt:lpstr>I - IMMATRICULATION AU REGISTRE DE COMMERCE</vt:lpstr>
      <vt:lpstr>REGISTRE DE COMMERCE</vt:lpstr>
      <vt:lpstr>  A - ORGANISATION DU REGISTRE DE COMMERCE</vt:lpstr>
      <vt:lpstr>LE REGISTRE DE COMMERCE</vt:lpstr>
      <vt:lpstr>Registre électronique</vt:lpstr>
      <vt:lpstr>1 - LE REGISTRE LOCAL</vt:lpstr>
      <vt:lpstr>Nom ou dénomination commerciale </vt:lpstr>
      <vt:lpstr>Le registre local (Décret 1997)</vt:lpstr>
      <vt:lpstr>2-Le registre central</vt:lpstr>
      <vt:lpstr>Le registre central</vt:lpstr>
      <vt:lpstr>Registre central</vt:lpstr>
      <vt:lpstr>B -LE FONCTIONNEMENT DU REGISTRE DE COMMERCE </vt:lpstr>
      <vt:lpstr>Présentation PowerPoint</vt:lpstr>
      <vt:lpstr>          Les inscriptions au registre du commerce comprennent :  </vt:lpstr>
      <vt:lpstr> 1 - les immatriculations</vt:lpstr>
      <vt:lpstr>Obligation d’immatriculation</vt:lpstr>
      <vt:lpstr>Présentation PowerPoint</vt:lpstr>
      <vt:lpstr>Demandeur de l’immatriculation</vt:lpstr>
      <vt:lpstr>Déclaration d’immatriculation</vt:lpstr>
      <vt:lpstr>Adresse de la demeure</vt:lpstr>
      <vt:lpstr>EFFET DE L’IMMATRICULATION</vt:lpstr>
      <vt:lpstr>Les effets des inscriptions </vt:lpstr>
      <vt:lpstr>SANCTIONS</vt:lpstr>
      <vt:lpstr>2 - INSCRIPTIONS MODIFICATIVES</vt:lpstr>
      <vt:lpstr>Succursales et agences</vt:lpstr>
      <vt:lpstr>3 – La radiation</vt:lpstr>
      <vt:lpstr>II – L’obligation comptable</vt:lpstr>
      <vt:lpstr>Obligations complémentaires</vt:lpstr>
      <vt:lpstr>Obligation de facturation</vt:lpstr>
      <vt:lpstr> OBLIGATION COMPTABLE</vt:lpstr>
      <vt:lpstr>COMPTES ELABORES</vt:lpstr>
      <vt:lpstr>CONSERVATION DES DOCUMENTS</vt:lpstr>
      <vt:lpstr>ROLE PROBATOIRE</vt:lpstr>
      <vt:lpstr>Preuve entre commerçants</vt:lpstr>
      <vt:lpstr>Preuve entre commerçants et non commerçants</vt:lpstr>
      <vt:lpstr>Administration de la preuve</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S2ance 3 PPT</dc:title>
  <dc:creator>usr</dc:creator>
  <cp:lastModifiedBy>usr</cp:lastModifiedBy>
  <cp:revision>61</cp:revision>
  <dcterms:created xsi:type="dcterms:W3CDTF">2020-03-30T22:19:28Z</dcterms:created>
  <dcterms:modified xsi:type="dcterms:W3CDTF">2020-04-08T19:04:02Z</dcterms:modified>
</cp:coreProperties>
</file>